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4.xml" ContentType="application/vnd.openxmlformats-officedocument.them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5.xml" ContentType="application/vnd.openxmlformats-officedocument.them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7906" r:id="rId11"/>
    <p:sldMasterId id="2147487728" r:id="rId12"/>
    <p:sldMasterId id="2147487949" r:id="rId13"/>
    <p:sldMasterId id="2147487963" r:id="rId14"/>
    <p:sldMasterId id="2147488006" r:id="rId15"/>
  </p:sldMasterIdLst>
  <p:notesMasterIdLst>
    <p:notesMasterId r:id="rId45"/>
  </p:notesMasterIdLst>
  <p:handoutMasterIdLst>
    <p:handoutMasterId r:id="rId46"/>
  </p:handoutMasterIdLst>
  <p:sldIdLst>
    <p:sldId id="447" r:id="rId16"/>
    <p:sldId id="497" r:id="rId17"/>
    <p:sldId id="430" r:id="rId18"/>
    <p:sldId id="267" r:id="rId19"/>
    <p:sldId id="274" r:id="rId20"/>
    <p:sldId id="363" r:id="rId21"/>
    <p:sldId id="410" r:id="rId22"/>
    <p:sldId id="280" r:id="rId23"/>
    <p:sldId id="929" r:id="rId24"/>
    <p:sldId id="812" r:id="rId25"/>
    <p:sldId id="395" r:id="rId26"/>
    <p:sldId id="320" r:id="rId27"/>
    <p:sldId id="2147480839" r:id="rId28"/>
    <p:sldId id="2147480841" r:id="rId29"/>
    <p:sldId id="325" r:id="rId30"/>
    <p:sldId id="333" r:id="rId31"/>
    <p:sldId id="334" r:id="rId32"/>
    <p:sldId id="322" r:id="rId33"/>
    <p:sldId id="385" r:id="rId34"/>
    <p:sldId id="444" r:id="rId35"/>
    <p:sldId id="393" r:id="rId36"/>
    <p:sldId id="422" r:id="rId37"/>
    <p:sldId id="392" r:id="rId38"/>
    <p:sldId id="368" r:id="rId39"/>
    <p:sldId id="421" r:id="rId40"/>
    <p:sldId id="2147480823" r:id="rId41"/>
    <p:sldId id="2147480838" r:id="rId42"/>
    <p:sldId id="382" r:id="rId43"/>
    <p:sldId id="389" r:id="rId44"/>
  </p:sldIdLst>
  <p:sldSz cx="9144000" cy="6858000" type="screen4x3"/>
  <p:notesSz cx="6858000" cy="9313863"/>
  <p:custDataLst>
    <p:custData r:id="rId4"/>
    <p:custData r:id="rId5"/>
    <p:custData r:id="rId6"/>
    <p:custData r:id="rId7"/>
    <p:custData r:id="rId8"/>
    <p:custData r:id="rId10"/>
    <p:custData r:id="rId9"/>
  </p:custDataLst>
  <p:defaultTextStyle>
    <a:defPPr>
      <a:defRPr lang="en-US"/>
    </a:defPPr>
    <a:lvl1pPr algn="l" rtl="0" eaLnBrk="0" fontAlgn="base" hangingPunct="0">
      <a:spcBef>
        <a:spcPct val="0"/>
      </a:spcBef>
      <a:spcAft>
        <a:spcPct val="0"/>
      </a:spcAft>
      <a:defRPr kern="1200">
        <a:solidFill>
          <a:schemeClr val="tx1"/>
        </a:solidFill>
        <a:latin typeface="Arial" pitchFamily="34" charset="0"/>
        <a:ea typeface="MS PGothic" pitchFamily="34" charset="-128"/>
        <a:cs typeface="+mn-cs"/>
      </a:defRPr>
    </a:lvl1pPr>
    <a:lvl2pPr marL="457200" algn="l" rtl="0" eaLnBrk="0" fontAlgn="base" hangingPunct="0">
      <a:spcBef>
        <a:spcPct val="0"/>
      </a:spcBef>
      <a:spcAft>
        <a:spcPct val="0"/>
      </a:spcAft>
      <a:defRPr kern="1200">
        <a:solidFill>
          <a:schemeClr val="tx1"/>
        </a:solidFill>
        <a:latin typeface="Arial" pitchFamily="34" charset="0"/>
        <a:ea typeface="MS PGothic" pitchFamily="34" charset="-128"/>
        <a:cs typeface="+mn-cs"/>
      </a:defRPr>
    </a:lvl2pPr>
    <a:lvl3pPr marL="914400" algn="l" rtl="0" eaLnBrk="0" fontAlgn="base" hangingPunct="0">
      <a:spcBef>
        <a:spcPct val="0"/>
      </a:spcBef>
      <a:spcAft>
        <a:spcPct val="0"/>
      </a:spcAft>
      <a:defRPr kern="1200">
        <a:solidFill>
          <a:schemeClr val="tx1"/>
        </a:solidFill>
        <a:latin typeface="Arial" pitchFamily="34" charset="0"/>
        <a:ea typeface="MS PGothic" pitchFamily="34" charset="-128"/>
        <a:cs typeface="+mn-cs"/>
      </a:defRPr>
    </a:lvl3pPr>
    <a:lvl4pPr marL="1371600" algn="l" rtl="0" eaLnBrk="0" fontAlgn="base" hangingPunct="0">
      <a:spcBef>
        <a:spcPct val="0"/>
      </a:spcBef>
      <a:spcAft>
        <a:spcPct val="0"/>
      </a:spcAft>
      <a:defRPr kern="1200">
        <a:solidFill>
          <a:schemeClr val="tx1"/>
        </a:solidFill>
        <a:latin typeface="Arial" pitchFamily="34" charset="0"/>
        <a:ea typeface="MS PGothic" pitchFamily="34" charset="-128"/>
        <a:cs typeface="+mn-cs"/>
      </a:defRPr>
    </a:lvl4pPr>
    <a:lvl5pPr marL="1828800" algn="l" rtl="0" eaLnBrk="0" fontAlgn="base" hangingPunct="0">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p:defaultTextStyle>
  <p:extLst>
    <p:ext uri="{EFAFB233-063F-42B5-8137-9DF3F51BA10A}">
      <p15:sldGuideLst xmlns:p15="http://schemas.microsoft.com/office/powerpoint/2012/main">
        <p15:guide id="1" orient="horz" pos="3501">
          <p15:clr>
            <a:srgbClr val="A4A3A4"/>
          </p15:clr>
        </p15:guide>
        <p15:guide id="2" orient="horz" pos="1077">
          <p15:clr>
            <a:srgbClr val="A4A3A4"/>
          </p15:clr>
        </p15:guide>
        <p15:guide id="3" orient="horz" pos="2307">
          <p15:clr>
            <a:srgbClr val="A4A3A4"/>
          </p15:clr>
        </p15:guide>
        <p15:guide id="4" pos="3992">
          <p15:clr>
            <a:srgbClr val="A4A3A4"/>
          </p15:clr>
        </p15:guide>
        <p15:guide id="5" pos="5474">
          <p15:clr>
            <a:srgbClr val="A4A3A4"/>
          </p15:clr>
        </p15:guide>
      </p15:sldGuideLst>
    </p:ext>
    <p:ext uri="{2D200454-40CA-4A62-9FC3-DE9A4176ACB9}">
      <p15:notesGuideLst xmlns:p15="http://schemas.microsoft.com/office/powerpoint/2012/main">
        <p15:guide id="1" orient="horz" pos="2934"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1EB004-E677-86BB-2CCF-BBE9F9031EE9}" name="Cox, C. (Clayton)" initials="CC(" userId="S::Clayton.Cox@voya.com::7bb3d8a1-6fc9-4319-99da-a903d72beed5" providerId="AD"/>
  <p188:author id="{B29A6C76-551E-0856-B6D1-1FB45EB04449}" name="Foster, Maryann" initials="MF" userId="S::Maryann.Foster@voya.com::13435482-d148-4e82-9e8d-1526b080abf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Jimmy Nguyen" initials="JN" lastIdx="47" clrIdx="0"/>
  <p:cmAuthor id="1" name="Waite, C. (Courtney)" initials="WC(" lastIdx="0" clrIdx="1"/>
  <p:cmAuthor id="2" name="Chenail, J. (Jennifer)" initials="CJ(" lastIdx="3" clrIdx="2"/>
  <p:cmAuthor id="3" name="LeBlanc, L. (Lindsay)" initials="LL("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7A9"/>
    <a:srgbClr val="6A6A6A"/>
    <a:srgbClr val="B2B2B2"/>
    <a:srgbClr val="6E6E6E"/>
    <a:srgbClr val="F58000"/>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1794" y="78"/>
      </p:cViewPr>
      <p:guideLst>
        <p:guide orient="horz" pos="3501"/>
        <p:guide orient="horz" pos="1077"/>
        <p:guide orient="horz" pos="2307"/>
        <p:guide pos="3992"/>
        <p:guide pos="5474"/>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934"/>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1.xml"/><Relationship Id="rId29" Type="http://schemas.openxmlformats.org/officeDocument/2006/relationships/slide" Target="slides/slide14.xml"/><Relationship Id="rId11" Type="http://schemas.openxmlformats.org/officeDocument/2006/relationships/slideMaster" Target="slideMasters/slideMaster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notesMaster" Target="notesMasters/notesMaster1.xml"/><Relationship Id="rId53" Type="http://schemas.microsoft.com/office/2018/10/relationships/authors" Target="authors.xml"/><Relationship Id="rId5" Type="http://schemas.openxmlformats.org/officeDocument/2006/relationships/customXml" Target="../customXml/item5.xml"/><Relationship Id="rId10" Type="http://schemas.openxmlformats.org/officeDocument/2006/relationships/customXml" Target="../customXml/item10.xml"/><Relationship Id="rId19" Type="http://schemas.openxmlformats.org/officeDocument/2006/relationships/slide" Target="slides/slide4.xml"/><Relationship Id="rId31" Type="http://schemas.openxmlformats.org/officeDocument/2006/relationships/slide" Target="slides/slide16.xml"/><Relationship Id="rId44" Type="http://schemas.openxmlformats.org/officeDocument/2006/relationships/slide" Target="slides/slide29.xml"/><Relationship Id="rId52"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Master" Target="slideMasters/slideMaster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presProps" Target="presProps.xml"/><Relationship Id="rId8" Type="http://schemas.openxmlformats.org/officeDocument/2006/relationships/customXml" Target="../customXml/item8.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Master" Target="slideMasters/slideMaster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handoutMaster" Target="handoutMasters/handoutMaster1.xml"/><Relationship Id="rId20" Type="http://schemas.openxmlformats.org/officeDocument/2006/relationships/slide" Target="slides/slide5.xml"/><Relationship Id="rId41"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Master" Target="slideMasters/slideMaster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mi Swanson" userId="d32bd1d9-3eb8-4cf0-9cfd-9d84b00cbe0e" providerId="ADAL" clId="{1C0B3FA9-8739-41A7-B65C-DCF89EFEAADF}"/>
    <pc:docChg chg="undo redo custSel addSld delSld modSld">
      <pc:chgData name="Tami Swanson" userId="d32bd1d9-3eb8-4cf0-9cfd-9d84b00cbe0e" providerId="ADAL" clId="{1C0B3FA9-8739-41A7-B65C-DCF89EFEAADF}" dt="2025-02-05T21:57:48.542" v="148" actId="20577"/>
      <pc:docMkLst>
        <pc:docMk/>
      </pc:docMkLst>
      <pc:sldChg chg="add del">
        <pc:chgData name="Tami Swanson" userId="d32bd1d9-3eb8-4cf0-9cfd-9d84b00cbe0e" providerId="ADAL" clId="{1C0B3FA9-8739-41A7-B65C-DCF89EFEAADF}" dt="2025-02-05T21:51:36.419" v="2" actId="2696"/>
        <pc:sldMkLst>
          <pc:docMk/>
          <pc:sldMk cId="22280093" sldId="267"/>
        </pc:sldMkLst>
      </pc:sldChg>
      <pc:sldChg chg="modSp mod">
        <pc:chgData name="Tami Swanson" userId="d32bd1d9-3eb8-4cf0-9cfd-9d84b00cbe0e" providerId="ADAL" clId="{1C0B3FA9-8739-41A7-B65C-DCF89EFEAADF}" dt="2025-02-05T21:57:48.542" v="148" actId="20577"/>
        <pc:sldMkLst>
          <pc:docMk/>
          <pc:sldMk cId="4233991020" sldId="393"/>
        </pc:sldMkLst>
        <pc:spChg chg="mod">
          <ac:chgData name="Tami Swanson" userId="d32bd1d9-3eb8-4cf0-9cfd-9d84b00cbe0e" providerId="ADAL" clId="{1C0B3FA9-8739-41A7-B65C-DCF89EFEAADF}" dt="2025-02-05T21:57:48.542" v="148" actId="20577"/>
          <ac:spMkLst>
            <pc:docMk/>
            <pc:sldMk cId="4233991020" sldId="393"/>
            <ac:spMk id="48132" creationId="{00000000-0000-0000-0000-000000000000}"/>
          </ac:spMkLst>
        </pc:spChg>
      </pc:sldChg>
      <pc:sldChg chg="add del">
        <pc:chgData name="Tami Swanson" userId="d32bd1d9-3eb8-4cf0-9cfd-9d84b00cbe0e" providerId="ADAL" clId="{1C0B3FA9-8739-41A7-B65C-DCF89EFEAADF}" dt="2025-02-05T21:51:40.241" v="4" actId="2696"/>
        <pc:sldMkLst>
          <pc:docMk/>
          <pc:sldMk cId="1183663014" sldId="448"/>
        </pc:sldMkLst>
      </pc:sldChg>
      <pc:sldChg chg="modSp mod">
        <pc:chgData name="Tami Swanson" userId="d32bd1d9-3eb8-4cf0-9cfd-9d84b00cbe0e" providerId="ADAL" clId="{1C0B3FA9-8739-41A7-B65C-DCF89EFEAADF}" dt="2025-02-05T21:55:37.880" v="100" actId="20577"/>
        <pc:sldMkLst>
          <pc:docMk/>
          <pc:sldMk cId="3623673929" sldId="929"/>
        </pc:sldMkLst>
        <pc:spChg chg="mod">
          <ac:chgData name="Tami Swanson" userId="d32bd1d9-3eb8-4cf0-9cfd-9d84b00cbe0e" providerId="ADAL" clId="{1C0B3FA9-8739-41A7-B65C-DCF89EFEAADF}" dt="2025-02-05T21:52:49.486" v="8" actId="20577"/>
          <ac:spMkLst>
            <pc:docMk/>
            <pc:sldMk cId="3623673929" sldId="929"/>
            <ac:spMk id="12" creationId="{2526F6F5-7F39-41B6-0861-0F86FCF8C79A}"/>
          </ac:spMkLst>
        </pc:spChg>
        <pc:spChg chg="mod">
          <ac:chgData name="Tami Swanson" userId="d32bd1d9-3eb8-4cf0-9cfd-9d84b00cbe0e" providerId="ADAL" clId="{1C0B3FA9-8739-41A7-B65C-DCF89EFEAADF}" dt="2025-02-05T21:55:37.880" v="100" actId="20577"/>
          <ac:spMkLst>
            <pc:docMk/>
            <pc:sldMk cId="3623673929" sldId="929"/>
            <ac:spMk id="14" creationId="{B0B2103D-EA34-4BEA-5BBF-BCAC38F54F71}"/>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F61-D74B-897D-30222A8D95A5}"/>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F61-D74B-897D-30222A8D95A5}"/>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F61-D74B-897D-30222A8D95A5}"/>
            </c:ext>
          </c:extLst>
        </c:ser>
        <c:dLbls>
          <c:showLegendKey val="0"/>
          <c:showVal val="0"/>
          <c:showCatName val="0"/>
          <c:showSerName val="0"/>
          <c:showPercent val="0"/>
          <c:showBubbleSize val="0"/>
        </c:dLbls>
        <c:gapWidth val="219"/>
        <c:overlap val="-27"/>
        <c:axId val="597368607"/>
        <c:axId val="597370287"/>
      </c:barChart>
      <c:catAx>
        <c:axId val="5973686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97370287"/>
        <c:crosses val="autoZero"/>
        <c:auto val="1"/>
        <c:lblAlgn val="ctr"/>
        <c:lblOffset val="100"/>
        <c:noMultiLvlLbl val="0"/>
      </c:catAx>
      <c:valAx>
        <c:axId val="59737028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973686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F61-D74B-897D-30222A8D95A5}"/>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F61-D74B-897D-30222A8D95A5}"/>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F61-D74B-897D-30222A8D95A5}"/>
            </c:ext>
          </c:extLst>
        </c:ser>
        <c:dLbls>
          <c:showLegendKey val="0"/>
          <c:showVal val="0"/>
          <c:showCatName val="0"/>
          <c:showSerName val="0"/>
          <c:showPercent val="0"/>
          <c:showBubbleSize val="0"/>
        </c:dLbls>
        <c:gapWidth val="219"/>
        <c:overlap val="-27"/>
        <c:axId val="597368607"/>
        <c:axId val="597370287"/>
      </c:barChart>
      <c:catAx>
        <c:axId val="5973686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97370287"/>
        <c:crosses val="autoZero"/>
        <c:auto val="1"/>
        <c:lblAlgn val="ctr"/>
        <c:lblOffset val="100"/>
        <c:noMultiLvlLbl val="0"/>
      </c:catAx>
      <c:valAx>
        <c:axId val="59737028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973686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F61-D74B-897D-30222A8D95A5}"/>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F61-D74B-897D-30222A8D95A5}"/>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F61-D74B-897D-30222A8D95A5}"/>
            </c:ext>
          </c:extLst>
        </c:ser>
        <c:dLbls>
          <c:showLegendKey val="0"/>
          <c:showVal val="0"/>
          <c:showCatName val="0"/>
          <c:showSerName val="0"/>
          <c:showPercent val="0"/>
          <c:showBubbleSize val="0"/>
        </c:dLbls>
        <c:gapWidth val="219"/>
        <c:overlap val="-27"/>
        <c:axId val="597368607"/>
        <c:axId val="597370287"/>
      </c:barChart>
      <c:catAx>
        <c:axId val="5973686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97370287"/>
        <c:crosses val="autoZero"/>
        <c:auto val="1"/>
        <c:lblAlgn val="ctr"/>
        <c:lblOffset val="100"/>
        <c:noMultiLvlLbl val="0"/>
      </c:catAx>
      <c:valAx>
        <c:axId val="59737028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973686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694"/>
          </a:xfrm>
          <a:prstGeom prst="rect">
            <a:avLst/>
          </a:prstGeom>
        </p:spPr>
        <p:txBody>
          <a:bodyPr vert="horz" lIns="91440" tIns="45720" rIns="91440" bIns="45720" rtlCol="0"/>
          <a:lstStyle>
            <a:lvl1pPr algn="r">
              <a:defRPr sz="1200"/>
            </a:lvl1pPr>
          </a:lstStyle>
          <a:p>
            <a:fld id="{E8617FC9-3AC8-4CF2-BD09-AA6A85AC96E5}" type="datetimeFigureOut">
              <a:rPr lang="en-US" smtClean="0"/>
              <a:t>2/5/2025</a:t>
            </a:fld>
            <a:endParaRPr lang="en-US"/>
          </a:p>
        </p:txBody>
      </p:sp>
      <p:sp>
        <p:nvSpPr>
          <p:cNvPr id="4" name="Footer Placeholder 3"/>
          <p:cNvSpPr>
            <a:spLocks noGrp="1"/>
          </p:cNvSpPr>
          <p:nvPr>
            <p:ph type="ftr" sz="quarter" idx="2"/>
          </p:nvPr>
        </p:nvSpPr>
        <p:spPr>
          <a:xfrm>
            <a:off x="0" y="8846554"/>
            <a:ext cx="2971800" cy="46569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46554"/>
            <a:ext cx="2971800" cy="465694"/>
          </a:xfrm>
          <a:prstGeom prst="rect">
            <a:avLst/>
          </a:prstGeom>
        </p:spPr>
        <p:txBody>
          <a:bodyPr vert="horz" lIns="91440" tIns="45720" rIns="91440" bIns="45720" rtlCol="0" anchor="b"/>
          <a:lstStyle>
            <a:lvl1pPr algn="r">
              <a:defRPr sz="1200"/>
            </a:lvl1pPr>
          </a:lstStyle>
          <a:p>
            <a:fld id="{65671FFC-8760-49D1-9A4C-E9C88445D0E6}" type="slidenum">
              <a:rPr lang="en-US" smtClean="0"/>
              <a:t>‹#›</a:t>
            </a:fld>
            <a:endParaRPr lang="en-US"/>
          </a:p>
        </p:txBody>
      </p:sp>
    </p:spTree>
    <p:extLst>
      <p:ext uri="{BB962C8B-B14F-4D97-AF65-F5344CB8AC3E}">
        <p14:creationId xmlns:p14="http://schemas.microsoft.com/office/powerpoint/2010/main" val="40781227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B44A71E-4457-B843-8C8C-9FD9DEA40E85}"/>
              </a:ext>
            </a:extLst>
          </p:cNvPr>
          <p:cNvSpPr>
            <a:spLocks noGrp="1"/>
          </p:cNvSpPr>
          <p:nvPr>
            <p:ph type="hdr" sz="quarter"/>
          </p:nvPr>
        </p:nvSpPr>
        <p:spPr>
          <a:xfrm>
            <a:off x="0" y="0"/>
            <a:ext cx="2971800" cy="465694"/>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0B6045D5-3139-1043-8E87-C2FCB6AA5364}"/>
              </a:ext>
            </a:extLst>
          </p:cNvPr>
          <p:cNvSpPr>
            <a:spLocks noGrp="1"/>
          </p:cNvSpPr>
          <p:nvPr>
            <p:ph type="dt" idx="1"/>
          </p:nvPr>
        </p:nvSpPr>
        <p:spPr>
          <a:xfrm>
            <a:off x="3884613" y="0"/>
            <a:ext cx="2971800" cy="465694"/>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ＭＳ Ｐゴシック" pitchFamily="34" charset="-128"/>
                <a:cs typeface="Arial" pitchFamily="34" charset="0"/>
              </a:defRPr>
            </a:lvl1pPr>
          </a:lstStyle>
          <a:p>
            <a:pPr>
              <a:defRPr/>
            </a:pPr>
            <a:fld id="{A7C7FCCA-4E27-4479-809F-A0F889C97037}" type="datetimeFigureOut">
              <a:rPr lang="en-US"/>
              <a:pPr>
                <a:defRPr/>
              </a:pPr>
              <a:t>2/5/2025</a:t>
            </a:fld>
            <a:endParaRPr lang="en-US"/>
          </a:p>
        </p:txBody>
      </p:sp>
      <p:sp>
        <p:nvSpPr>
          <p:cNvPr id="6" name="Footer Placeholder 5">
            <a:extLst>
              <a:ext uri="{FF2B5EF4-FFF2-40B4-BE49-F238E27FC236}">
                <a16:creationId xmlns:a16="http://schemas.microsoft.com/office/drawing/2014/main" id="{98831241-5604-1A49-8029-A2288D052490}"/>
              </a:ext>
            </a:extLst>
          </p:cNvPr>
          <p:cNvSpPr>
            <a:spLocks noGrp="1"/>
          </p:cNvSpPr>
          <p:nvPr>
            <p:ph type="ftr" sz="quarter" idx="4"/>
          </p:nvPr>
        </p:nvSpPr>
        <p:spPr>
          <a:xfrm>
            <a:off x="0" y="8846554"/>
            <a:ext cx="2971800" cy="465694"/>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7FE4ACC8-CAEC-D74E-A038-DFC2349102C9}"/>
              </a:ext>
            </a:extLst>
          </p:cNvPr>
          <p:cNvSpPr>
            <a:spLocks noGrp="1"/>
          </p:cNvSpPr>
          <p:nvPr>
            <p:ph type="sldNum" sz="quarter" idx="5"/>
          </p:nvPr>
        </p:nvSpPr>
        <p:spPr>
          <a:xfrm>
            <a:off x="3884613" y="8846554"/>
            <a:ext cx="2971800" cy="465694"/>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A59D62B2-BD26-48B2-AA68-3BEAEDAD7619}" type="slidenum">
              <a:rPr lang="en-US" altLang="en-US"/>
              <a:pPr/>
              <a:t>‹#›</a:t>
            </a:fld>
            <a:endParaRPr lang="en-US" altLang="en-US"/>
          </a:p>
        </p:txBody>
      </p:sp>
      <p:sp>
        <p:nvSpPr>
          <p:cNvPr id="8" name="Notes Placeholder 7">
            <a:extLst>
              <a:ext uri="{FF2B5EF4-FFF2-40B4-BE49-F238E27FC236}">
                <a16:creationId xmlns:a16="http://schemas.microsoft.com/office/drawing/2014/main" id="{37F2FAAF-9270-E844-96F3-363F46E6730A}"/>
              </a:ext>
            </a:extLst>
          </p:cNvPr>
          <p:cNvSpPr>
            <a:spLocks noGrp="1"/>
          </p:cNvSpPr>
          <p:nvPr>
            <p:ph type="body" sz="quarter" idx="3"/>
          </p:nvPr>
        </p:nvSpPr>
        <p:spPr>
          <a:xfrm>
            <a:off x="533400" y="4503301"/>
            <a:ext cx="5486400" cy="4191239"/>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6845954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mn-lt"/>
        <a:ea typeface="MS PGothic" pitchFamily="34" charset="-128"/>
        <a:cs typeface="ＭＳ Ｐゴシック" charset="0"/>
      </a:defRPr>
    </a:lvl1pPr>
    <a:lvl2pPr marL="457200" algn="l" rtl="0" eaLnBrk="0" fontAlgn="base" hangingPunct="0">
      <a:spcBef>
        <a:spcPct val="30000"/>
      </a:spcBef>
      <a:spcAft>
        <a:spcPct val="0"/>
      </a:spcAft>
      <a:defRPr sz="1100" kern="1200">
        <a:solidFill>
          <a:schemeClr val="tx1"/>
        </a:solidFill>
        <a:latin typeface="+mn-lt"/>
        <a:ea typeface="MS PGothic" pitchFamily="34" charset="-128"/>
        <a:cs typeface="+mn-cs"/>
      </a:defRPr>
    </a:lvl2pPr>
    <a:lvl3pPr marL="914400" algn="l" rtl="0" eaLnBrk="0" fontAlgn="base" hangingPunct="0">
      <a:spcBef>
        <a:spcPct val="30000"/>
      </a:spcBef>
      <a:spcAft>
        <a:spcPct val="0"/>
      </a:spcAft>
      <a:defRPr sz="1100" kern="1200">
        <a:solidFill>
          <a:schemeClr val="tx1"/>
        </a:solidFill>
        <a:latin typeface="+mn-lt"/>
        <a:ea typeface="MS PGothic" pitchFamily="34" charset="-128"/>
        <a:cs typeface="+mn-cs"/>
      </a:defRPr>
    </a:lvl3pPr>
    <a:lvl4pPr marL="1371600" algn="l" rtl="0" eaLnBrk="0" fontAlgn="base" hangingPunct="0">
      <a:spcBef>
        <a:spcPct val="30000"/>
      </a:spcBef>
      <a:spcAft>
        <a:spcPct val="0"/>
      </a:spcAft>
      <a:defRPr sz="1100" kern="1200">
        <a:solidFill>
          <a:schemeClr val="tx1"/>
        </a:solidFill>
        <a:latin typeface="+mn-lt"/>
        <a:ea typeface="MS PGothic" pitchFamily="34" charset="-128"/>
        <a:cs typeface="+mn-cs"/>
      </a:defRPr>
    </a:lvl4pPr>
    <a:lvl5pPr marL="1828800" algn="l" rtl="0" eaLnBrk="0" fontAlgn="base" hangingPunct="0">
      <a:spcBef>
        <a:spcPct val="30000"/>
      </a:spcBef>
      <a:spcAft>
        <a:spcPct val="0"/>
      </a:spcAft>
      <a:defRPr sz="1100" kern="1200">
        <a:solidFill>
          <a:schemeClr val="tx1"/>
        </a:solidFill>
        <a:latin typeface="+mn-lt"/>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33500" y="1165225"/>
            <a:ext cx="4191000" cy="3143250"/>
          </a:xfrm>
          <a:prstGeom prst="rect">
            <a:avLst/>
          </a:prstGeom>
          <a:noFill/>
          <a:ln w="12700">
            <a:solidFill>
              <a:prstClr val="black"/>
            </a:solidFill>
          </a:ln>
        </p:spPr>
      </p:sp>
      <p:sp>
        <p:nvSpPr>
          <p:cNvPr id="3" name="Notes Placeholder 2"/>
          <p:cNvSpPr>
            <a:spLocks noGrp="1"/>
          </p:cNvSpPr>
          <p:nvPr>
            <p:ph type="body" idx="1"/>
          </p:nvPr>
        </p:nvSpPr>
        <p:spPr/>
        <p:txBody>
          <a:bodyPr/>
          <a:lstStyle/>
          <a:p>
            <a:pPr eaLnBrk="1" hangingPunct="1">
              <a:spcBef>
                <a:spcPct val="0"/>
              </a:spcBef>
            </a:pPr>
            <a:r>
              <a:rPr lang="en-US" altLang="en-US"/>
              <a:t>Welcome everyone! Thank you for coming. We’re here today to talk about your future and how you can take an important step to plan and save for what’s next. Your future is important so be good to yourself. </a:t>
            </a:r>
          </a:p>
        </p:txBody>
      </p:sp>
      <p:sp>
        <p:nvSpPr>
          <p:cNvPr id="4" name="Slide Number Placeholder 3"/>
          <p:cNvSpPr>
            <a:spLocks noGrp="1"/>
          </p:cNvSpPr>
          <p:nvPr>
            <p:ph type="sldNum" sz="quarter" idx="10"/>
          </p:nvPr>
        </p:nvSpPr>
        <p:spPr/>
        <p:txBody>
          <a:bodyPr/>
          <a:lstStyle/>
          <a:p>
            <a:fld id="{A59D62B2-BD26-48B2-AA68-3BEAEDAD7619}" type="slidenum">
              <a:rPr lang="en-US" altLang="en-US" smtClean="0"/>
              <a:pPr/>
              <a:t>1</a:t>
            </a:fld>
            <a:endParaRPr lang="en-US" altLang="en-US"/>
          </a:p>
        </p:txBody>
      </p:sp>
    </p:spTree>
    <p:extLst>
      <p:ext uri="{BB962C8B-B14F-4D97-AF65-F5344CB8AC3E}">
        <p14:creationId xmlns:p14="http://schemas.microsoft.com/office/powerpoint/2010/main" val="217232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3FA6DDAD-EB13-4504-93ED-0F955515DAEA}" type="slidenum">
              <a:rPr lang="nl-NL" altLang="en-US" smtClean="0">
                <a:latin typeface="Arial" pitchFamily="34" charset="0"/>
                <a:cs typeface="Arial" pitchFamily="34" charset="0"/>
              </a:rPr>
              <a:pPr eaLnBrk="1" hangingPunct="1">
                <a:spcBef>
                  <a:spcPct val="0"/>
                </a:spcBef>
              </a:pPr>
              <a:t>11</a:t>
            </a:fld>
            <a:endParaRPr lang="nl-NL" altLang="en-US">
              <a:latin typeface="Arial" pitchFamily="34" charset="0"/>
              <a:cs typeface="Arial" pitchFamily="34" charset="0"/>
            </a:endParaRPr>
          </a:p>
        </p:txBody>
      </p:sp>
      <p:sp>
        <p:nvSpPr>
          <p:cNvPr id="194563" name="Rectangle 2"/>
          <p:cNvSpPr>
            <a:spLocks noGrp="1" noRot="1" noChangeAspect="1" noChangeArrowheads="1" noTextEdit="1"/>
          </p:cNvSpPr>
          <p:nvPr>
            <p:ph type="sldImg"/>
          </p:nvPr>
        </p:nvSpPr>
        <p:spPr bwMode="auto">
          <a:xfrm>
            <a:off x="1114425" y="708025"/>
            <a:ext cx="4641850" cy="348138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64" name="Rectangle 3"/>
          <p:cNvSpPr>
            <a:spLocks noGrp="1" noChangeArrowheads="1"/>
          </p:cNvSpPr>
          <p:nvPr>
            <p:ph type="body" idx="1"/>
          </p:nvPr>
        </p:nvSpPr>
        <p:spPr bwMode="auto">
          <a:xfrm>
            <a:off x="914400" y="4424085"/>
            <a:ext cx="5029200" cy="418800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82" tIns="44541" rIns="89082" bIns="44541" numCol="1" anchor="t" anchorCtr="0" compatLnSpc="1">
            <a:prstTxWarp prst="textNoShape">
              <a:avLst/>
            </a:prstTxWarp>
          </a:bodyPr>
          <a:lstStyle/>
          <a:p>
            <a:pPr eaLnBrk="1" hangingPunct="1">
              <a:spcBef>
                <a:spcPct val="0"/>
              </a:spcBef>
            </a:pPr>
            <a:r>
              <a:rPr lang="en-US" altLang="en-US" sz="1100"/>
              <a:t>Saving more is one of the best ways to build up your Orange Money. Professionals advise that you should save more gradually over the years, aiming to eventually be saving ten to fifteen percent of your pay.</a:t>
            </a:r>
          </a:p>
          <a:p>
            <a:pPr eaLnBrk="1" hangingPunct="1">
              <a:spcBef>
                <a:spcPct val="0"/>
              </a:spcBef>
            </a:pPr>
            <a:endParaRPr lang="en-US" altLang="en-US" sz="1100"/>
          </a:p>
          <a:p>
            <a:pPr eaLnBrk="1" hangingPunct="1">
              <a:spcBef>
                <a:spcPct val="0"/>
              </a:spcBef>
            </a:pPr>
            <a:r>
              <a:rPr lang="en-US" altLang="en-US" sz="1100"/>
              <a:t>Keep in mind though, if you’re starting your savings journey in mid-career, you may have to save more than 15 percent to reach your goals.</a:t>
            </a:r>
          </a:p>
          <a:p>
            <a:pPr eaLnBrk="1" hangingPunct="1">
              <a:spcBef>
                <a:spcPct val="0"/>
              </a:spcBef>
            </a:pPr>
            <a:endParaRPr lang="en-US" altLang="en-US" sz="1100"/>
          </a:p>
          <a:p>
            <a:pPr eaLnBrk="1" hangingPunct="1">
              <a:spcBef>
                <a:spcPct val="0"/>
              </a:spcBef>
            </a:pPr>
            <a:r>
              <a:rPr lang="en-US" altLang="en-US" sz="1100"/>
              <a:t>If ten to fifteen percent feels out of reach, remember — just save as much as you can. Every dollar saved will help.</a:t>
            </a:r>
          </a:p>
          <a:p>
            <a:pPr eaLnBrk="1" hangingPunct="1">
              <a:spcBef>
                <a:spcPct val="0"/>
              </a:spcBef>
            </a:pPr>
            <a:endParaRPr lang="en-US" altLang="en-US" sz="1100"/>
          </a:p>
          <a:p>
            <a:pPr eaLnBrk="1" hangingPunct="1">
              <a:spcBef>
                <a:spcPct val="0"/>
              </a:spcBef>
            </a:pPr>
            <a:endParaRPr lang="en-US" altLang="en-US" sz="1100"/>
          </a:p>
          <a:p>
            <a:pPr eaLnBrk="1" hangingPunct="1">
              <a:spcBef>
                <a:spcPct val="0"/>
              </a:spcBef>
            </a:pPr>
            <a:r>
              <a:rPr lang="en-US" altLang="en-US" sz="1100"/>
              <a:t>[Source: Center for Retirement Research at Boston College, July 2014]</a:t>
            </a:r>
          </a:p>
          <a:p>
            <a:pPr eaLnBrk="1" hangingPunct="1">
              <a:spcBef>
                <a:spcPct val="0"/>
              </a:spcBef>
            </a:pPr>
            <a:endParaRPr lang="en-US" altLang="en-US" sz="1100"/>
          </a:p>
          <a:p>
            <a:pPr eaLnBrk="1" hangingPunct="1">
              <a:spcBef>
                <a:spcPct val="0"/>
              </a:spcBef>
            </a:pPr>
            <a:endParaRPr lang="en-US" altLang="en-US" sz="1100"/>
          </a:p>
          <a:p>
            <a:pPr eaLnBrk="1" hangingPunct="1">
              <a:spcBef>
                <a:spcPct val="0"/>
              </a:spcBef>
            </a:pPr>
            <a:endParaRPr lang="en-US" altLang="en-US"/>
          </a:p>
        </p:txBody>
      </p:sp>
    </p:spTree>
    <p:extLst>
      <p:ext uri="{BB962C8B-B14F-4D97-AF65-F5344CB8AC3E}">
        <p14:creationId xmlns:p14="http://schemas.microsoft.com/office/powerpoint/2010/main" val="40096477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p:cNvSpPr>
          <p:nvPr>
            <p:ph type="sldImg"/>
          </p:nvPr>
        </p:nvSpPr>
        <p:spPr bwMode="auto">
          <a:xfrm>
            <a:off x="1101725" y="698500"/>
            <a:ext cx="4654550" cy="34925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pPr>
            <a:r>
              <a:rPr lang="en-US" altLang="en-US" b="1"/>
              <a:t>SMALL/MID CORPORATE MARKET</a:t>
            </a:r>
          </a:p>
          <a:p>
            <a:pPr eaLnBrk="1" hangingPunct="1">
              <a:spcBef>
                <a:spcPct val="0"/>
              </a:spcBef>
            </a:pPr>
            <a:endParaRPr lang="en-US" altLang="en-US" b="1"/>
          </a:p>
          <a:p>
            <a:pPr eaLnBrk="1" hangingPunct="1">
              <a:spcBef>
                <a:spcPct val="0"/>
              </a:spcBef>
            </a:pPr>
            <a:r>
              <a:rPr lang="en-US" altLang="en-US">
                <a:latin typeface="Tahoma" pitchFamily="34" charset="0"/>
              </a:rPr>
              <a:t>Let’s talk about the different paths you could take in selecting the investments offered in your plan.  </a:t>
            </a:r>
          </a:p>
          <a:p>
            <a:pPr eaLnBrk="1" hangingPunct="1">
              <a:spcBef>
                <a:spcPct val="0"/>
              </a:spcBef>
            </a:pPr>
            <a:endParaRPr lang="en-US" altLang="en-US">
              <a:latin typeface="Tahoma" pitchFamily="34" charset="0"/>
            </a:endParaRPr>
          </a:p>
          <a:p>
            <a:pPr eaLnBrk="1" hangingPunct="1">
              <a:spcBef>
                <a:spcPct val="0"/>
              </a:spcBef>
            </a:pPr>
            <a:r>
              <a:rPr lang="en-US" altLang="en-US">
                <a:latin typeface="Tahoma" pitchFamily="34" charset="0"/>
              </a:rPr>
              <a:t>We represent your choices based on the type of investor you are and how involved you want to be – it’s easy to figure out!</a:t>
            </a:r>
          </a:p>
          <a:p>
            <a:pPr eaLnBrk="1" hangingPunct="1">
              <a:spcBef>
                <a:spcPct val="0"/>
              </a:spcBef>
            </a:pPr>
            <a:endParaRPr lang="en-US" altLang="en-US">
              <a:latin typeface="Tahoma" pitchFamily="34" charset="0"/>
            </a:endParaRPr>
          </a:p>
          <a:p>
            <a:pPr eaLnBrk="1" hangingPunct="1">
              <a:spcBef>
                <a:spcPct val="0"/>
              </a:spcBef>
            </a:pPr>
            <a:endParaRPr lang="en-US" altLang="en-US"/>
          </a:p>
          <a:p>
            <a:pPr eaLnBrk="1" hangingPunct="1">
              <a:spcBef>
                <a:spcPct val="0"/>
              </a:spcBef>
            </a:pPr>
            <a:r>
              <a:rPr lang="en-US" altLang="en-US"/>
              <a:t>74% of Americans are financially stressed</a:t>
            </a:r>
          </a:p>
          <a:p>
            <a:pPr eaLnBrk="1" hangingPunct="1">
              <a:spcBef>
                <a:spcPct val="0"/>
              </a:spcBef>
            </a:pPr>
            <a:endParaRPr lang="en-US" altLang="en-US"/>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a:t>CNBC </a:t>
            </a:r>
            <a:r>
              <a:rPr lang="en-US" b="0" i="0">
                <a:solidFill>
                  <a:srgbClr val="000000"/>
                </a:solidFill>
                <a:effectLst/>
                <a:latin typeface="Proxima Nova"/>
              </a:rPr>
              <a:t>study</a:t>
            </a:r>
            <a:r>
              <a:rPr lang="en-US" b="1" i="0">
                <a:solidFill>
                  <a:srgbClr val="000000"/>
                </a:solidFill>
                <a:effectLst/>
                <a:latin typeface="Proxima Nova"/>
              </a:rPr>
              <a:t> “There’s a connection between workers’ mental health and retirement, emergency savings, research finds” </a:t>
            </a:r>
            <a:r>
              <a:rPr lang="en-US" b="0" i="0">
                <a:solidFill>
                  <a:srgbClr val="000000"/>
                </a:solidFill>
                <a:effectLst/>
                <a:latin typeface="Proxima Nova"/>
              </a:rPr>
              <a:t>10/27/23 https://www.cnbc.com/2023/10/26/the-connection-between-mental-health-and-retirement-emergency-savings.html</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b="0" i="0">
              <a:solidFill>
                <a:srgbClr val="000000"/>
              </a:solidFill>
              <a:effectLst/>
              <a:latin typeface="Proxima Nova"/>
            </a:endParaRPr>
          </a:p>
          <a:p>
            <a:pPr eaLnBrk="1" hangingPunct="1">
              <a:spcBef>
                <a:spcPct val="0"/>
              </a:spcBef>
            </a:pPr>
            <a:endParaRPr lang="en-US" altLang="en-US"/>
          </a:p>
        </p:txBody>
      </p:sp>
      <p:sp>
        <p:nvSpPr>
          <p:cNvPr id="203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fld id="{5E312FBD-558A-4135-91EA-570D8C26D2C4}" type="slidenum">
              <a:rPr lang="en-US" altLang="en-US" smtClean="0">
                <a:latin typeface="Calibri" pitchFamily="34" charset="0"/>
              </a:rPr>
              <a:pPr eaLnBrk="1" hangingPunct="1"/>
              <a:t>12</a:t>
            </a:fld>
            <a:endParaRPr lang="en-US" altLang="en-US">
              <a:latin typeface="Calibri" pitchFamily="34" charset="0"/>
            </a:endParaRPr>
          </a:p>
        </p:txBody>
      </p:sp>
    </p:spTree>
    <p:extLst>
      <p:ext uri="{BB962C8B-B14F-4D97-AF65-F5344CB8AC3E}">
        <p14:creationId xmlns:p14="http://schemas.microsoft.com/office/powerpoint/2010/main" val="11071228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7672C18-5530-418A-9324-0BFEB7BB0564}" type="slidenum">
              <a:rPr kumimoji="0" lang="nl-NL" altLang="en-US" sz="1200" b="0" i="0" u="none" strike="noStrike" kern="1200" cap="none" spc="0" normalizeH="0" baseline="0" noProof="0" smtClean="0">
                <a:ln>
                  <a:noFill/>
                </a:ln>
                <a:solidFill>
                  <a:prstClr val="black"/>
                </a:solidFill>
                <a:effectLst/>
                <a:uLnTx/>
                <a:uFillTx/>
                <a:latin typeface="Arial" pitchFamily="34" charset="0"/>
                <a:ea typeface="MS PGothic" pitchFamily="34" charset="-128"/>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nl-NL" altLang="en-US"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pitchFamily="34" charset="0"/>
            </a:endParaRPr>
          </a:p>
        </p:txBody>
      </p:sp>
      <p:sp>
        <p:nvSpPr>
          <p:cNvPr id="204803" name="Rectangle 2"/>
          <p:cNvSpPr>
            <a:spLocks noGrp="1" noRot="1" noChangeAspect="1" noChangeArrowheads="1" noTextEdit="1"/>
          </p:cNvSpPr>
          <p:nvPr>
            <p:ph type="sldImg"/>
          </p:nvPr>
        </p:nvSpPr>
        <p:spPr bwMode="auto">
          <a:xfrm>
            <a:off x="1114425" y="708025"/>
            <a:ext cx="4641850" cy="348138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04" name="Rectangle 3"/>
          <p:cNvSpPr>
            <a:spLocks noGrp="1" noChangeArrowheads="1"/>
          </p:cNvSpPr>
          <p:nvPr>
            <p:ph type="body" idx="1"/>
          </p:nvPr>
        </p:nvSpPr>
        <p:spPr bwMode="auto">
          <a:xfrm>
            <a:off x="914400" y="4424085"/>
            <a:ext cx="5029200" cy="418800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82" tIns="44541" rIns="89082" bIns="44541" numCol="1" anchor="t" anchorCtr="0" compatLnSpc="1">
            <a:prstTxWarp prst="textNoShape">
              <a:avLst/>
            </a:prstTxWarp>
          </a:bodyPr>
          <a:lstStyle/>
          <a:p>
            <a:pPr eaLnBrk="1" hangingPunct="1">
              <a:spcBef>
                <a:spcPct val="0"/>
              </a:spcBef>
            </a:pPr>
            <a:r>
              <a:rPr lang="en-US" altLang="en-US" b="1"/>
              <a:t>SMALL/MID CORPORATE VERSION</a:t>
            </a:r>
          </a:p>
          <a:p>
            <a:pPr eaLnBrk="1" hangingPunct="1">
              <a:spcBef>
                <a:spcPct val="0"/>
              </a:spcBef>
            </a:pPr>
            <a:endParaRPr lang="en-US" altLang="en-US" b="1"/>
          </a:p>
          <a:p>
            <a:pPr eaLnBrk="1" hangingPunct="1">
              <a:spcBef>
                <a:spcPct val="0"/>
              </a:spcBef>
            </a:pPr>
            <a:r>
              <a:rPr lang="en-US" altLang="en-US" b="1"/>
              <a:t>User will need to manipulate this slide as needed to list the appropriate investment choice pathways.  Delete any offerings that do not apply.  </a:t>
            </a:r>
          </a:p>
          <a:p>
            <a:pPr eaLnBrk="1" hangingPunct="1">
              <a:spcBef>
                <a:spcPct val="0"/>
              </a:spcBef>
            </a:pPr>
            <a:endParaRPr lang="en-US" altLang="en-US" b="1">
              <a:latin typeface="Tahoma" pitchFamily="34" charset="0"/>
            </a:endParaRPr>
          </a:p>
          <a:p>
            <a:r>
              <a:rPr lang="en-US" altLang="en-US" b="1"/>
              <a:t>Get there myself = self-guided</a:t>
            </a:r>
            <a:endParaRPr lang="en-US" altLang="en-US"/>
          </a:p>
          <a:p>
            <a:r>
              <a:rPr lang="en-US" altLang="en-US" b="1"/>
              <a:t>Guide me = target date options</a:t>
            </a:r>
            <a:endParaRPr lang="en-US" altLang="en-US"/>
          </a:p>
          <a:p>
            <a:r>
              <a:rPr lang="en-US" altLang="en-US" b="1"/>
              <a:t>Guide me = guaranteed income option</a:t>
            </a:r>
            <a:endParaRPr lang="en-US" altLang="en-US"/>
          </a:p>
          <a:p>
            <a:r>
              <a:rPr lang="en-US" altLang="en-US" b="1"/>
              <a:t>Guide me = risk-based options</a:t>
            </a:r>
            <a:endParaRPr lang="en-US" altLang="en-US"/>
          </a:p>
          <a:p>
            <a:r>
              <a:rPr lang="en-US" altLang="en-US" b="1"/>
              <a:t>Give me advice to get there = Either </a:t>
            </a:r>
            <a:r>
              <a:rPr lang="en-US" altLang="en-US" b="1">
                <a:solidFill>
                  <a:srgbClr val="FF0000"/>
                </a:solidFill>
              </a:rPr>
              <a:t>VRA powered by Morningstar or for AMA clients, the applicable RIA name.</a:t>
            </a:r>
          </a:p>
          <a:p>
            <a:endParaRPr lang="en-US" altLang="en-US"/>
          </a:p>
          <a:p>
            <a:r>
              <a:rPr lang="en-US" altLang="en-US"/>
              <a:t>Here are the options offered in your plan. We’ll be going through these in more detail later in the presentation, but I wanted to mention them along with your other plan specifics.</a:t>
            </a:r>
          </a:p>
          <a:p>
            <a:endParaRPr lang="en-US" altLang="en-US"/>
          </a:p>
          <a:p>
            <a:pPr eaLnBrk="1" hangingPunct="1">
              <a:spcBef>
                <a:spcPct val="0"/>
              </a:spcBef>
            </a:pPr>
            <a:endParaRPr lang="en-US" altLang="en-US">
              <a:latin typeface="Tahoma" pitchFamily="34" charset="0"/>
            </a:endParaRPr>
          </a:p>
        </p:txBody>
      </p:sp>
    </p:spTree>
    <p:extLst>
      <p:ext uri="{BB962C8B-B14F-4D97-AF65-F5344CB8AC3E}">
        <p14:creationId xmlns:p14="http://schemas.microsoft.com/office/powerpoint/2010/main" val="8129301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Slide Image Placeholder 1"/>
          <p:cNvSpPr>
            <a:spLocks noGrp="1" noRot="1" noChangeAspect="1" noTextEdit="1"/>
          </p:cNvSpPr>
          <p:nvPr>
            <p:ph type="sldImg"/>
          </p:nvPr>
        </p:nvSpPr>
        <p:spPr bwMode="auto">
          <a:xfrm>
            <a:off x="1101725" y="698500"/>
            <a:ext cx="4654550" cy="34925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0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USE ONLY IF VRA POWERED BY MORNINGSTAR IS AN OPTION IN THE PLAN.</a:t>
            </a:r>
            <a:endParaRPr lang="en-US" altLang="en-US"/>
          </a:p>
          <a:p>
            <a:endParaRPr lang="en-US" altLang="en-US"/>
          </a:p>
          <a:p>
            <a:r>
              <a:rPr lang="en-US" altLang="en-US"/>
              <a:t>Want to take advantage of some professional know-how?</a:t>
            </a:r>
          </a:p>
          <a:p>
            <a:endParaRPr lang="en-US" altLang="en-US"/>
          </a:p>
          <a:p>
            <a:r>
              <a:rPr lang="en-US" b="0" i="0">
                <a:solidFill>
                  <a:srgbClr val="000000"/>
                </a:solidFill>
                <a:effectLst/>
                <a:latin typeface="Arial" panose="020B0604020202020204" pitchFamily="34" charset="0"/>
              </a:rPr>
              <a:t>VRA's advisory services let you choose from two simple solutions based on your level of investment experience and the amount of time you want to spend managing your retirement plan account.</a:t>
            </a:r>
            <a:br>
              <a:rPr lang="en-US" altLang="en-US"/>
            </a:br>
            <a:endParaRPr lang="en-US" altLang="en-US"/>
          </a:p>
          <a:p>
            <a:r>
              <a:rPr lang="en-US" altLang="en-US" b="1"/>
              <a:t>Want investment professionals to manage your account for you?</a:t>
            </a:r>
          </a:p>
          <a:p>
            <a:r>
              <a:rPr lang="en-US" altLang="en-US"/>
              <a:t>With the </a:t>
            </a:r>
            <a:r>
              <a:rPr lang="en-US" altLang="en-US" b="1"/>
              <a:t>VRA powered by Morningstar </a:t>
            </a:r>
            <a:r>
              <a:rPr lang="en-US" altLang="en-US"/>
              <a:t>fee-based program you not only get personalized advice and guidance from the investment professionals at VRA but also have a service that puts those recommendations into action for you.</a:t>
            </a:r>
          </a:p>
          <a:p>
            <a:endParaRPr lang="en-US" altLang="en-US"/>
          </a:p>
          <a:p>
            <a:endParaRPr lang="en-US" altLang="en-US"/>
          </a:p>
          <a:p>
            <a:r>
              <a:rPr lang="en-US" altLang="en-US" b="1"/>
              <a:t>Prefer a helping hand while still maintaining control over your investments? </a:t>
            </a:r>
            <a:br>
              <a:rPr lang="en-US" altLang="en-US"/>
            </a:br>
            <a:r>
              <a:rPr lang="en-US" altLang="en-US"/>
              <a:t>Then consider the </a:t>
            </a:r>
            <a:r>
              <a:rPr lang="en-US" altLang="en-US" b="1" i="1"/>
              <a:t>Online Advice </a:t>
            </a:r>
            <a:r>
              <a:rPr lang="en-US" altLang="en-US"/>
              <a:t>option that provides investment advice and educational tools at no additional cost to you.</a:t>
            </a:r>
            <a:br>
              <a:rPr lang="en-US" altLang="en-US"/>
            </a:br>
            <a:endParaRPr lang="en-US" altLang="en-US"/>
          </a:p>
          <a:p>
            <a:endParaRPr lang="en-US" altLang="en-US" b="1"/>
          </a:p>
          <a:p>
            <a:r>
              <a:rPr lang="en-US" altLang="en-US" b="1"/>
              <a:t>Here’s how to enroll:</a:t>
            </a:r>
            <a:endParaRPr lang="en-US" altLang="en-US"/>
          </a:p>
          <a:p>
            <a:r>
              <a:rPr lang="en-US" altLang="en-US"/>
              <a:t>Visit your retirement plan website at VoyaRetirementPlans.com and click the “Get Investment Advice” link under “Account.” Then follow the easy prompts to choose the option that’s works for you.	</a:t>
            </a:r>
          </a:p>
          <a:p>
            <a:endParaRPr lang="en-US" altLang="en-US" b="1"/>
          </a:p>
          <a:p>
            <a:r>
              <a:rPr lang="en-US" altLang="en-US" b="1"/>
              <a:t>What happens next?</a:t>
            </a:r>
            <a:endParaRPr lang="en-US" altLang="en-US"/>
          </a:p>
          <a:p>
            <a:r>
              <a:rPr lang="en-US" altLang="en-US"/>
              <a:t>On a regular basis, enrollees will receive recommendations that they will implement. Enrollees in managed account with have recommendations implemented on their behalf. You will have access to quarterly and annual reports.</a:t>
            </a:r>
          </a:p>
          <a:p>
            <a:endParaRPr lang="en-US" altLang="en-US"/>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b="1" i="1">
              <a:solidFill>
                <a:srgbClr val="6E6E6E"/>
              </a:solidFill>
              <a:ea typeface="MS PGothic" charset="0"/>
              <a:cs typeface="MS PGothic" charset="0"/>
            </a:endParaRPr>
          </a:p>
          <a:p>
            <a:pPr eaLnBrk="1" hangingPunct="1">
              <a:spcAft>
                <a:spcPts val="600"/>
              </a:spcAft>
            </a:pPr>
            <a:r>
              <a:rPr lang="en-US" b="1" i="0">
                <a:solidFill>
                  <a:srgbClr val="000000"/>
                </a:solidFill>
                <a:effectLst/>
                <a:latin typeface="Arial" panose="020B0604020202020204" pitchFamily="34" charset="0"/>
              </a:rPr>
              <a:t>IMPORTANT</a:t>
            </a:r>
            <a:r>
              <a:rPr lang="en-US" b="0" i="0">
                <a:solidFill>
                  <a:srgbClr val="000000"/>
                </a:solidFill>
                <a:effectLst/>
                <a:latin typeface="Arial" panose="020B0604020202020204" pitchFamily="34" charset="0"/>
              </a:rPr>
              <a:t>: Projections or other information generated by VRA regarding the likelihood of various retirement income and/or investment outcomes are hypothetical in nature, do not reflect actual results (including investment results) and are not guarantees of future results. Results may vary with each use and over time.</a:t>
            </a:r>
          </a:p>
          <a:p>
            <a:pPr eaLnBrk="1" hangingPunct="1">
              <a:spcAft>
                <a:spcPts val="600"/>
              </a:spcAft>
            </a:pPr>
            <a:endParaRPr lang="en-US" b="0" i="0">
              <a:solidFill>
                <a:srgbClr val="000000"/>
              </a:solidFill>
              <a:effectLst/>
              <a:latin typeface="Arial" panose="020B0604020202020204" pitchFamily="34" charset="0"/>
            </a:endParaRPr>
          </a:p>
          <a:p>
            <a:pPr eaLnBrk="1" hangingPunct="1">
              <a:spcAft>
                <a:spcPts val="600"/>
              </a:spcAft>
            </a:pPr>
            <a:r>
              <a:rPr lang="en-US" b="1" i="0">
                <a:solidFill>
                  <a:srgbClr val="000000"/>
                </a:solidFill>
                <a:effectLst/>
                <a:latin typeface="Arial" panose="020B0604020202020204" pitchFamily="34" charset="0"/>
              </a:rPr>
              <a:t>Advisory Services provided by Voya Retirement Advisors, LLC (VRA). </a:t>
            </a:r>
            <a:r>
              <a:rPr lang="en-US" b="0" i="0">
                <a:solidFill>
                  <a:srgbClr val="000000"/>
                </a:solidFill>
                <a:effectLst/>
                <a:latin typeface="Arial" panose="020B0604020202020204" pitchFamily="34" charset="0"/>
              </a:rPr>
              <a:t>VRA is a member of the Voya Financial (Voya) family of companies. For more information, please read the Voya Retirement Advisors Disclosure Statement, Advisory Services Agreement, and Advisory Services Overview. You may also request these from a VRA Investment Advisor Representative by calling your plan's information line. VRA has retained Morningstar Investment Management LLC as an independent “financial expert” (as defined in the Department of Labor’s Advisory Opinion 2001-09A) to develop, design, and implement the asset allocations and investment recommendations generated by the Advisory Services. Morningstar Investment Management LLC is a federally registered investment adviser and wholly owned subsidiary of Morningstar, Inc. Neither VRA nor Morningstar Investment Management LLC provides tax or legal advice. If you need tax advice, consult your accountant or if you need legal advice consult your lawyer. Future results are not guaranteed by VRA, Morningstar Investment Management LLC or any other party and past performance is no guarantee of future results. The Morningstar name and logo are registered trademarks of Morningstar, Inc. All other marks are the exclusive property of their respective owners. Morningstar Investment Management LLC and Morningstar, Inc. are not members of the Voya family of companies. CN2600652_1124</a:t>
            </a:r>
            <a:endParaRPr lang="en-US" altLang="en-US"/>
          </a:p>
        </p:txBody>
      </p:sp>
      <p:sp>
        <p:nvSpPr>
          <p:cNvPr id="230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A712CD6-E143-4678-953B-2FA1E763F928}" type="slidenum">
              <a:rPr kumimoji="0" lang="en-US" altLang="en-US" sz="1200" b="0" i="0" u="none" strike="noStrike" kern="1200" cap="none" spc="0" normalizeH="0" baseline="0" noProof="0" smtClean="0">
                <a:ln>
                  <a:noFill/>
                </a:ln>
                <a:solidFill>
                  <a:prstClr val="black"/>
                </a:solidFill>
                <a:effectLst/>
                <a:uLnTx/>
                <a:uFillTx/>
                <a:latin typeface="Calibri" pitchFamily="34" charset="0"/>
                <a:ea typeface="MS PGothic" pitchFamily="34" charset="-128"/>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a:ln>
                <a:noFill/>
              </a:ln>
              <a:solidFill>
                <a:prstClr val="black"/>
              </a:solidFill>
              <a:effectLst/>
              <a:uLnTx/>
              <a:uFillTx/>
              <a:latin typeface="Calibri" pitchFamily="34" charset="0"/>
              <a:ea typeface="MS PGothic" pitchFamily="34" charset="-128"/>
              <a:cs typeface="Arial" pitchFamily="34" charset="0"/>
            </a:endParaRPr>
          </a:p>
        </p:txBody>
      </p:sp>
    </p:spTree>
    <p:extLst>
      <p:ext uri="{BB962C8B-B14F-4D97-AF65-F5344CB8AC3E}">
        <p14:creationId xmlns:p14="http://schemas.microsoft.com/office/powerpoint/2010/main" val="2437678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36E3E58-4D14-4A96-8E6C-90E172060EA0}" type="slidenum">
              <a:rPr kumimoji="0" lang="nl-NL" altLang="en-US" sz="1200" b="0" i="0" u="none" strike="noStrike" kern="1200" cap="none" spc="0" normalizeH="0" baseline="0" noProof="0" smtClean="0">
                <a:ln>
                  <a:noFill/>
                </a:ln>
                <a:solidFill>
                  <a:prstClr val="black"/>
                </a:solidFill>
                <a:effectLst/>
                <a:uLnTx/>
                <a:uFillTx/>
                <a:latin typeface="Arial" pitchFamily="34" charset="0"/>
                <a:ea typeface="MS PGothic" pitchFamily="34" charset="-128"/>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nl-NL" altLang="en-US"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pitchFamily="34" charset="0"/>
            </a:endParaRPr>
          </a:p>
        </p:txBody>
      </p:sp>
      <p:sp>
        <p:nvSpPr>
          <p:cNvPr id="208899" name="Rectangle 2"/>
          <p:cNvSpPr>
            <a:spLocks noGrp="1" noRot="1" noChangeAspect="1" noChangeArrowheads="1" noTextEdit="1"/>
          </p:cNvSpPr>
          <p:nvPr>
            <p:ph type="sldImg"/>
          </p:nvPr>
        </p:nvSpPr>
        <p:spPr bwMode="auto">
          <a:xfrm>
            <a:off x="1114425" y="708025"/>
            <a:ext cx="4641850" cy="348138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8900" name="Rectangle 3"/>
          <p:cNvSpPr>
            <a:spLocks noGrp="1" noChangeArrowheads="1"/>
          </p:cNvSpPr>
          <p:nvPr>
            <p:ph type="body" idx="1"/>
          </p:nvPr>
        </p:nvSpPr>
        <p:spPr bwMode="auto">
          <a:xfrm>
            <a:off x="914400" y="4424085"/>
            <a:ext cx="5029200" cy="418800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82" tIns="44541" rIns="89082" bIns="44541" numCol="1" anchor="t" anchorCtr="0" compatLnSpc="1">
            <a:prstTxWarp prst="textNoShape">
              <a:avLst/>
            </a:prstTxWarp>
          </a:bodyPr>
          <a:lstStyle/>
          <a:p>
            <a:pPr eaLnBrk="1" hangingPunct="1">
              <a:spcBef>
                <a:spcPct val="0"/>
              </a:spcBef>
              <a:spcAft>
                <a:spcPts val="800"/>
              </a:spcAft>
              <a:buClr>
                <a:srgbClr val="D75426"/>
              </a:buClr>
              <a:buSzPct val="120000"/>
            </a:pPr>
            <a:r>
              <a:rPr lang="en-US" altLang="en-US" b="1"/>
              <a:t>SMALL/MID CORPORATE MARKET</a:t>
            </a:r>
          </a:p>
          <a:p>
            <a:pPr eaLnBrk="1" hangingPunct="1">
              <a:spcBef>
                <a:spcPct val="0"/>
              </a:spcBef>
              <a:spcAft>
                <a:spcPts val="800"/>
              </a:spcAft>
              <a:buClr>
                <a:srgbClr val="D75426"/>
              </a:buClr>
              <a:buSzPct val="120000"/>
            </a:pPr>
            <a:endParaRPr lang="en-US" altLang="en-US"/>
          </a:p>
          <a:p>
            <a:pPr eaLnBrk="1" hangingPunct="1">
              <a:spcBef>
                <a:spcPct val="0"/>
              </a:spcBef>
              <a:spcAft>
                <a:spcPts val="800"/>
              </a:spcAft>
              <a:buClr>
                <a:srgbClr val="D75426"/>
              </a:buClr>
              <a:buSzPct val="120000"/>
            </a:pPr>
            <a:r>
              <a:rPr lang="en-US" altLang="en-US"/>
              <a:t>[USE ONLY IF INCLUDING AN OPTION FROM THE GUIDE ME CATEGORY]</a:t>
            </a:r>
          </a:p>
          <a:p>
            <a:pPr eaLnBrk="1" hangingPunct="1">
              <a:spcBef>
                <a:spcPct val="0"/>
              </a:spcBef>
              <a:spcAft>
                <a:spcPts val="800"/>
              </a:spcAft>
              <a:buClr>
                <a:srgbClr val="D75426"/>
              </a:buClr>
              <a:buSzPct val="120000"/>
            </a:pPr>
            <a:endParaRPr lang="en-US" altLang="en-US"/>
          </a:p>
          <a:p>
            <a:pPr eaLnBrk="1" hangingPunct="1">
              <a:spcBef>
                <a:spcPct val="0"/>
              </a:spcBef>
              <a:spcAft>
                <a:spcPts val="800"/>
              </a:spcAft>
              <a:buClr>
                <a:srgbClr val="D75426"/>
              </a:buClr>
              <a:buSzPct val="120000"/>
            </a:pPr>
            <a:r>
              <a:rPr lang="en-US" altLang="en-US"/>
              <a:t>Let’s look at some pre-defined investment options that may offer you an easier way to invest.</a:t>
            </a:r>
          </a:p>
          <a:p>
            <a:pPr eaLnBrk="1" hangingPunct="1">
              <a:spcBef>
                <a:spcPct val="0"/>
              </a:spcBef>
            </a:pPr>
            <a:endParaRPr lang="en-US" altLang="en-US"/>
          </a:p>
          <a:p>
            <a:pPr eaLnBrk="1" hangingPunct="1">
              <a:spcBef>
                <a:spcPct val="0"/>
              </a:spcBef>
            </a:pPr>
            <a:endParaRPr lang="en-US" altLang="en-US"/>
          </a:p>
          <a:p>
            <a:pPr eaLnBrk="1" hangingPunct="1">
              <a:spcBef>
                <a:spcPct val="0"/>
              </a:spcBef>
            </a:pPr>
            <a:endParaRPr lang="en-US" altLang="en-US"/>
          </a:p>
        </p:txBody>
      </p:sp>
    </p:spTree>
    <p:extLst>
      <p:ext uri="{BB962C8B-B14F-4D97-AF65-F5344CB8AC3E}">
        <p14:creationId xmlns:p14="http://schemas.microsoft.com/office/powerpoint/2010/main" val="32632206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6817102-A181-4005-8826-34B70B6B86C9}" type="slidenum">
              <a:rPr kumimoji="0" lang="nl-NL" altLang="en-US" sz="1200" b="0" i="0" u="none" strike="noStrike" kern="1200" cap="none" spc="0" normalizeH="0" baseline="0" noProof="0" smtClean="0">
                <a:ln>
                  <a:noFill/>
                </a:ln>
                <a:solidFill>
                  <a:prstClr val="black"/>
                </a:solidFill>
                <a:effectLst/>
                <a:uLnTx/>
                <a:uFillTx/>
                <a:latin typeface="Arial" pitchFamily="34" charset="0"/>
                <a:ea typeface="MS PGothic" pitchFamily="34" charset="-128"/>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nl-NL" altLang="en-US"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pitchFamily="34" charset="0"/>
            </a:endParaRPr>
          </a:p>
        </p:txBody>
      </p:sp>
      <p:sp>
        <p:nvSpPr>
          <p:cNvPr id="217091" name="Rectangle 2"/>
          <p:cNvSpPr>
            <a:spLocks noGrp="1" noRot="1" noChangeAspect="1" noChangeArrowheads="1" noTextEdit="1"/>
          </p:cNvSpPr>
          <p:nvPr>
            <p:ph type="sldImg"/>
          </p:nvPr>
        </p:nvSpPr>
        <p:spPr bwMode="auto">
          <a:xfrm>
            <a:off x="1114425" y="708025"/>
            <a:ext cx="4641850" cy="348138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7092" name="Rectangle 3"/>
          <p:cNvSpPr>
            <a:spLocks noGrp="1" noChangeArrowheads="1"/>
          </p:cNvSpPr>
          <p:nvPr>
            <p:ph type="body" idx="1"/>
          </p:nvPr>
        </p:nvSpPr>
        <p:spPr bwMode="auto">
          <a:xfrm>
            <a:off x="914400" y="4424085"/>
            <a:ext cx="5029200" cy="418800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82" tIns="44541" rIns="89082" bIns="44541" numCol="1" anchor="t" anchorCtr="0" compatLnSpc="1">
            <a:prstTxWarp prst="textNoShape">
              <a:avLst/>
            </a:prstTxWarp>
          </a:bodyPr>
          <a:lstStyle/>
          <a:p>
            <a:pPr eaLnBrk="1" hangingPunct="1">
              <a:spcBef>
                <a:spcPct val="0"/>
              </a:spcBef>
              <a:spcAft>
                <a:spcPts val="800"/>
              </a:spcAft>
              <a:buClr>
                <a:srgbClr val="D75426"/>
              </a:buClr>
              <a:buSzPct val="120000"/>
            </a:pPr>
            <a:r>
              <a:rPr lang="en-US" altLang="en-US" b="1"/>
              <a:t>OTHER MARKETS</a:t>
            </a:r>
          </a:p>
          <a:p>
            <a:pPr eaLnBrk="1" hangingPunct="1">
              <a:spcBef>
                <a:spcPct val="0"/>
              </a:spcBef>
              <a:spcAft>
                <a:spcPts val="800"/>
              </a:spcAft>
              <a:buClr>
                <a:srgbClr val="D75426"/>
              </a:buClr>
              <a:buSzPct val="120000"/>
            </a:pPr>
            <a:r>
              <a:rPr lang="en-US" altLang="en-US"/>
              <a:t>[DO NOT USE IF TARGET DATE SOLUTION NOT AVAILABLE THROUGH THIS EMPLOYER]</a:t>
            </a:r>
          </a:p>
          <a:p>
            <a:pPr eaLnBrk="1" hangingPunct="1">
              <a:spcBef>
                <a:spcPct val="0"/>
              </a:spcBef>
              <a:spcAft>
                <a:spcPts val="800"/>
              </a:spcAft>
              <a:buClr>
                <a:srgbClr val="D75426"/>
              </a:buClr>
              <a:buSzPct val="120000"/>
            </a:pPr>
            <a:endParaRPr lang="en-US" altLang="en-US">
              <a:solidFill>
                <a:srgbClr val="000000"/>
              </a:solidFill>
            </a:endParaRPr>
          </a:p>
          <a:p>
            <a:pPr eaLnBrk="1" hangingPunct="1">
              <a:spcBef>
                <a:spcPct val="0"/>
              </a:spcBef>
            </a:pPr>
            <a:r>
              <a:rPr lang="en-US" altLang="en-US"/>
              <a:t>If you’re looking for a simpler option, you might want to consider target date funds.  Each fund invests in a mix of underlying investments to provide automatic diversification based on the your target retirement date. </a:t>
            </a:r>
          </a:p>
          <a:p>
            <a:pPr eaLnBrk="1" hangingPunct="1">
              <a:spcBef>
                <a:spcPct val="0"/>
              </a:spcBef>
            </a:pPr>
            <a:endParaRPr lang="en-US" altLang="en-US"/>
          </a:p>
          <a:p>
            <a:pPr eaLnBrk="1" hangingPunct="1">
              <a:spcBef>
                <a:spcPct val="0"/>
              </a:spcBef>
            </a:pPr>
            <a:r>
              <a:rPr lang="en-US" altLang="en-US"/>
              <a:t>Consider choosing the portfolio that's closest to the date you would like to retire. As you approach this target date, the portfolio will automatically move from a more aggressive investment mix to a more conservative investment mix. </a:t>
            </a:r>
          </a:p>
          <a:p>
            <a:pPr eaLnBrk="1" hangingPunct="1">
              <a:spcBef>
                <a:spcPct val="0"/>
              </a:spcBef>
            </a:pPr>
            <a:endParaRPr lang="en-US" altLang="en-US"/>
          </a:p>
          <a:p>
            <a:pPr eaLnBrk="1" hangingPunct="1">
              <a:spcBef>
                <a:spcPct val="0"/>
              </a:spcBef>
            </a:pPr>
            <a:r>
              <a:rPr lang="en-US" altLang="en-US"/>
              <a:t>Generally speaking, target date funds target a certain date range for retirement, or the date the investor plans to start withdrawing money. Investors can select the fund that corresponds to their target date. They are designed to rebalance to a more conservative approach as the date nears. An investment in a target date fund is not guaranteed at any time, including on or after the target date.</a:t>
            </a:r>
          </a:p>
          <a:p>
            <a:pPr eaLnBrk="1" hangingPunct="1">
              <a:spcBef>
                <a:spcPct val="0"/>
              </a:spcBef>
            </a:pPr>
            <a:endParaRPr lang="en-US" altLang="en-US"/>
          </a:p>
          <a:p>
            <a:pPr marL="0" lvl="1" eaLnBrk="1" hangingPunct="1">
              <a:spcBef>
                <a:spcPct val="0"/>
              </a:spcBef>
            </a:pPr>
            <a:r>
              <a:rPr lang="en-US" altLang="en-US" sz="800">
                <a:solidFill>
                  <a:srgbClr val="7F7F7F"/>
                </a:solidFill>
              </a:rPr>
              <a:t>And remember, that while using diversification as part of your investment strategy neither assures nor guarantees better performance and cannot protect against loss in declining markets, it is a well-recognized risk management strategy.</a:t>
            </a:r>
          </a:p>
        </p:txBody>
      </p:sp>
    </p:spTree>
    <p:extLst>
      <p:ext uri="{BB962C8B-B14F-4D97-AF65-F5344CB8AC3E}">
        <p14:creationId xmlns:p14="http://schemas.microsoft.com/office/powerpoint/2010/main" val="25796368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1597809-422D-4EB7-AFEE-CDA024817C77}" type="slidenum">
              <a:rPr kumimoji="0" lang="nl-NL" altLang="en-US" sz="1200" b="0" i="0" u="none" strike="noStrike" kern="1200" cap="none" spc="0" normalizeH="0" baseline="0" noProof="0" smtClean="0">
                <a:ln>
                  <a:noFill/>
                </a:ln>
                <a:solidFill>
                  <a:prstClr val="black"/>
                </a:solidFill>
                <a:effectLst/>
                <a:uLnTx/>
                <a:uFillTx/>
                <a:latin typeface="Arial" pitchFamily="34" charset="0"/>
                <a:ea typeface="MS PGothic" pitchFamily="34" charset="-128"/>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nl-NL" altLang="en-US"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pitchFamily="34" charset="0"/>
            </a:endParaRPr>
          </a:p>
        </p:txBody>
      </p:sp>
      <p:sp>
        <p:nvSpPr>
          <p:cNvPr id="218115" name="Rectangle 2"/>
          <p:cNvSpPr>
            <a:spLocks noGrp="1" noRot="1" noChangeAspect="1" noChangeArrowheads="1" noTextEdit="1"/>
          </p:cNvSpPr>
          <p:nvPr>
            <p:ph type="sldImg"/>
          </p:nvPr>
        </p:nvSpPr>
        <p:spPr bwMode="auto">
          <a:xfrm>
            <a:off x="1114425" y="708025"/>
            <a:ext cx="4641850" cy="348138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8116" name="Rectangle 3"/>
          <p:cNvSpPr>
            <a:spLocks noGrp="1" noChangeArrowheads="1"/>
          </p:cNvSpPr>
          <p:nvPr>
            <p:ph type="body" idx="1"/>
          </p:nvPr>
        </p:nvSpPr>
        <p:spPr bwMode="auto">
          <a:xfrm>
            <a:off x="914400" y="4424085"/>
            <a:ext cx="5029200" cy="418800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82" tIns="44541" rIns="89082" bIns="44541" numCol="1" anchor="t" anchorCtr="0" compatLnSpc="1">
            <a:prstTxWarp prst="textNoShape">
              <a:avLst/>
            </a:prstTxWarp>
          </a:bodyPr>
          <a:lstStyle/>
          <a:p>
            <a:pPr eaLnBrk="1" hangingPunct="1">
              <a:spcBef>
                <a:spcPct val="0"/>
              </a:spcBef>
              <a:spcAft>
                <a:spcPts val="800"/>
              </a:spcAft>
              <a:buClr>
                <a:srgbClr val="D75426"/>
              </a:buClr>
              <a:buSzPct val="120000"/>
            </a:pPr>
            <a:r>
              <a:rPr lang="en-US" altLang="en-US" b="1"/>
              <a:t>ALL MARKETS</a:t>
            </a:r>
          </a:p>
          <a:p>
            <a:pPr eaLnBrk="1" hangingPunct="1">
              <a:spcBef>
                <a:spcPct val="0"/>
              </a:spcBef>
              <a:spcAft>
                <a:spcPts val="800"/>
              </a:spcAft>
              <a:buClr>
                <a:srgbClr val="D75426"/>
              </a:buClr>
              <a:buSzPct val="120000"/>
            </a:pPr>
            <a:r>
              <a:rPr lang="en-US" altLang="en-US"/>
              <a:t>[DO NOT USE IF TARGET DATE SOLUTION NOT AVAILABLE THROUGH THIS EMPLOYER]</a:t>
            </a:r>
          </a:p>
          <a:p>
            <a:pPr eaLnBrk="1" hangingPunct="1">
              <a:spcBef>
                <a:spcPct val="0"/>
              </a:spcBef>
              <a:spcAft>
                <a:spcPts val="800"/>
              </a:spcAft>
              <a:buClr>
                <a:srgbClr val="D75426"/>
              </a:buClr>
              <a:buSzPct val="120000"/>
            </a:pPr>
            <a:endParaRPr lang="en-US" altLang="en-US">
              <a:solidFill>
                <a:srgbClr val="000000"/>
              </a:solidFill>
            </a:endParaRPr>
          </a:p>
          <a:p>
            <a:pPr eaLnBrk="1" hangingPunct="1">
              <a:spcBef>
                <a:spcPct val="0"/>
              </a:spcBef>
              <a:spcAft>
                <a:spcPts val="800"/>
              </a:spcAft>
              <a:buClr>
                <a:srgbClr val="D75426"/>
              </a:buClr>
              <a:buSzPct val="120000"/>
            </a:pPr>
            <a:r>
              <a:rPr lang="en-US" altLang="en-US">
                <a:solidFill>
                  <a:srgbClr val="000000"/>
                </a:solidFill>
              </a:rPr>
              <a:t>Target date funds give you access to professionally managed and monitored portfolios that adjust over time as your investment goals near. They are designed so that you simply choose the target date fund option that</a:t>
            </a:r>
            <a:r>
              <a:rPr lang="ja-JP" altLang="en-US">
                <a:solidFill>
                  <a:srgbClr val="000000"/>
                </a:solidFill>
              </a:rPr>
              <a:t>’</a:t>
            </a:r>
            <a:r>
              <a:rPr lang="en-US" altLang="ja-JP">
                <a:solidFill>
                  <a:srgbClr val="000000"/>
                </a:solidFill>
              </a:rPr>
              <a:t>s closest to the date you would like to retire.  And then as you approach your retirement date, the portfolio will automatically move from a more aggressive investment mix to a more conservative investment mix.</a:t>
            </a:r>
          </a:p>
          <a:p>
            <a:pPr eaLnBrk="1" hangingPunct="1">
              <a:spcBef>
                <a:spcPct val="0"/>
              </a:spcBef>
              <a:spcAft>
                <a:spcPts val="800"/>
              </a:spcAft>
              <a:buClr>
                <a:srgbClr val="D75426"/>
              </a:buClr>
              <a:buSzPct val="120000"/>
            </a:pPr>
            <a:endParaRPr lang="en-US" altLang="en-US">
              <a:solidFill>
                <a:srgbClr val="000000"/>
              </a:solidFill>
            </a:endParaRPr>
          </a:p>
          <a:p>
            <a:pPr eaLnBrk="1" hangingPunct="1">
              <a:spcBef>
                <a:spcPts val="400"/>
              </a:spcBef>
              <a:spcAft>
                <a:spcPts val="400"/>
              </a:spcAft>
              <a:buClr>
                <a:srgbClr val="D75426"/>
              </a:buClr>
              <a:buSzPct val="120000"/>
            </a:pPr>
            <a:r>
              <a:rPr lang="en-US" altLang="en-US"/>
              <a:t>Research shows, that as your time horizon shortens, it</a:t>
            </a:r>
            <a:r>
              <a:rPr lang="ja-JP" altLang="en-US"/>
              <a:t>’</a:t>
            </a:r>
            <a:r>
              <a:rPr lang="en-US" altLang="ja-JP"/>
              <a:t>s important that your mix becomes more conservative and if you choose a target date fund, you don</a:t>
            </a:r>
            <a:r>
              <a:rPr lang="ja-JP" altLang="en-US"/>
              <a:t>’</a:t>
            </a:r>
            <a:r>
              <a:rPr lang="en-US" altLang="ja-JP"/>
              <a:t>t have to make these adjustments – they</a:t>
            </a:r>
            <a:r>
              <a:rPr lang="ja-JP" altLang="en-US"/>
              <a:t>’</a:t>
            </a:r>
            <a:r>
              <a:rPr lang="en-US" altLang="ja-JP" err="1"/>
              <a:t>ll</a:t>
            </a:r>
            <a:r>
              <a:rPr lang="en-US" altLang="ja-JP"/>
              <a:t> be automatically made for you. </a:t>
            </a:r>
            <a:endParaRPr lang="en-US" altLang="en-US"/>
          </a:p>
        </p:txBody>
      </p:sp>
    </p:spTree>
    <p:extLst>
      <p:ext uri="{BB962C8B-B14F-4D97-AF65-F5344CB8AC3E}">
        <p14:creationId xmlns:p14="http://schemas.microsoft.com/office/powerpoint/2010/main" val="483242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A644265-676A-4FA7-81BF-DA1E8DE8C4B1}" type="slidenum">
              <a:rPr kumimoji="0" lang="nl-NL" altLang="en-US" sz="1200" b="0" i="0" u="none" strike="noStrike" kern="1200" cap="none" spc="0" normalizeH="0" baseline="0" noProof="0" smtClean="0">
                <a:ln>
                  <a:noFill/>
                </a:ln>
                <a:solidFill>
                  <a:prstClr val="black"/>
                </a:solidFill>
                <a:effectLst/>
                <a:uLnTx/>
                <a:uFillTx/>
                <a:latin typeface="Arial" pitchFamily="34" charset="0"/>
                <a:ea typeface="MS PGothic" pitchFamily="34" charset="-128"/>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nl-NL" altLang="en-US"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pitchFamily="34" charset="0"/>
            </a:endParaRPr>
          </a:p>
        </p:txBody>
      </p:sp>
      <p:sp>
        <p:nvSpPr>
          <p:cNvPr id="205827" name="Rectangle 2"/>
          <p:cNvSpPr>
            <a:spLocks noGrp="1" noRot="1" noChangeAspect="1" noChangeArrowheads="1" noTextEdit="1"/>
          </p:cNvSpPr>
          <p:nvPr>
            <p:ph type="sldImg"/>
          </p:nvPr>
        </p:nvSpPr>
        <p:spPr bwMode="auto">
          <a:xfrm>
            <a:off x="1114425" y="708025"/>
            <a:ext cx="4641850" cy="348138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828" name="Rectangle 3"/>
          <p:cNvSpPr>
            <a:spLocks noGrp="1" noChangeArrowheads="1"/>
          </p:cNvSpPr>
          <p:nvPr>
            <p:ph type="body" idx="1"/>
          </p:nvPr>
        </p:nvSpPr>
        <p:spPr bwMode="auto">
          <a:xfrm>
            <a:off x="914400" y="4424085"/>
            <a:ext cx="5029200" cy="418800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82" tIns="44541" rIns="89082" bIns="44541" numCol="1" anchor="t" anchorCtr="0" compatLnSpc="1">
            <a:prstTxWarp prst="textNoShape">
              <a:avLst/>
            </a:prstTxWarp>
          </a:bodyPr>
          <a:lstStyle/>
          <a:p>
            <a:pPr eaLnBrk="1" hangingPunct="1">
              <a:spcBef>
                <a:spcPct val="0"/>
              </a:spcBef>
            </a:pPr>
            <a:r>
              <a:rPr lang="en-US" altLang="en-US" b="1"/>
              <a:t>SMALL/MID CORPORATE MARKET</a:t>
            </a:r>
          </a:p>
          <a:p>
            <a:pPr eaLnBrk="1" hangingPunct="1">
              <a:spcBef>
                <a:spcPct val="0"/>
              </a:spcBef>
            </a:pPr>
            <a:endParaRPr lang="en-US" altLang="en-US"/>
          </a:p>
          <a:p>
            <a:pPr eaLnBrk="1" hangingPunct="1">
              <a:spcBef>
                <a:spcPct val="0"/>
              </a:spcBef>
            </a:pPr>
            <a:r>
              <a:rPr lang="en-US" altLang="en-US"/>
              <a:t>What if you’re a do-it-yourself type of investor?</a:t>
            </a:r>
          </a:p>
          <a:p>
            <a:pPr eaLnBrk="1" hangingPunct="1">
              <a:spcBef>
                <a:spcPct val="0"/>
              </a:spcBef>
            </a:pPr>
            <a:endParaRPr lang="en-US" altLang="en-US"/>
          </a:p>
        </p:txBody>
      </p:sp>
    </p:spTree>
    <p:extLst>
      <p:ext uri="{BB962C8B-B14F-4D97-AF65-F5344CB8AC3E}">
        <p14:creationId xmlns:p14="http://schemas.microsoft.com/office/powerpoint/2010/main" val="17705964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Slide Image Placeholder 1"/>
          <p:cNvSpPr>
            <a:spLocks noGrp="1" noRot="1" noChangeAspect="1" noTextEdit="1"/>
          </p:cNvSpPr>
          <p:nvPr>
            <p:ph type="sldImg"/>
          </p:nvPr>
        </p:nvSpPr>
        <p:spPr bwMode="auto">
          <a:xfrm>
            <a:off x="1101725" y="698500"/>
            <a:ext cx="4656138" cy="34925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29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z="1100"/>
              <a:t>If you’re a comfortable and confident investor, you may prefer to create your own customized investment strategy. </a:t>
            </a:r>
          </a:p>
          <a:p>
            <a:pPr eaLnBrk="1" hangingPunct="1">
              <a:spcBef>
                <a:spcPct val="0"/>
              </a:spcBef>
            </a:pPr>
            <a:endParaRPr lang="en-US" altLang="en-US" sz="1100"/>
          </a:p>
          <a:p>
            <a:r>
              <a:rPr lang="en-US" altLang="en-US" sz="1100"/>
              <a:t>To create an investment strategy that’s right for you, you need to diversify across different types of investments. A diversified investment strategy may protect you from large losses because, even if some investments falter, others may perform well.</a:t>
            </a:r>
          </a:p>
          <a:p>
            <a:endParaRPr lang="en-US" altLang="en-US" sz="1100"/>
          </a:p>
          <a:p>
            <a:r>
              <a:rPr lang="en-US" altLang="en-US" sz="1100"/>
              <a:t>Each asset class offers a different potential risk as well as reward. The mix of asset classes that’s right for you depends on your own investment timeframe and risk tolerance. Generally, the longer you have to invest and the higher your appetite for risk, the greater your potential for returns – and vice versa.  Don’t forget that higher potential returns means higher potential losses.</a:t>
            </a:r>
          </a:p>
          <a:p>
            <a:pPr eaLnBrk="1" hangingPunct="1">
              <a:spcBef>
                <a:spcPct val="0"/>
              </a:spcBef>
            </a:pPr>
            <a:endParaRPr lang="en-US" altLang="en-US" sz="1100"/>
          </a:p>
          <a:p>
            <a:pPr eaLnBrk="1" hangingPunct="1">
              <a:spcBef>
                <a:spcPct val="0"/>
              </a:spcBef>
              <a:spcAft>
                <a:spcPct val="60000"/>
              </a:spcAft>
            </a:pPr>
            <a:r>
              <a:rPr lang="en-US" altLang="en-US" sz="1100"/>
              <a:t>If you do decide to create your own investment strategy, you should consider monitoring and updating your investment strategy periodically or when you experience a life event such as a marriage, birth of a child, change in job status or other. </a:t>
            </a:r>
          </a:p>
          <a:p>
            <a:pPr eaLnBrk="1" hangingPunct="1">
              <a:spcBef>
                <a:spcPct val="0"/>
              </a:spcBef>
              <a:spcAft>
                <a:spcPct val="60000"/>
              </a:spcAft>
            </a:pPr>
            <a:endParaRPr lang="en-US" altLang="en-US" sz="1100"/>
          </a:p>
          <a:p>
            <a:pPr eaLnBrk="1" hangingPunct="1">
              <a:spcBef>
                <a:spcPct val="0"/>
              </a:spcBef>
              <a:spcAft>
                <a:spcPct val="60000"/>
              </a:spcAft>
            </a:pPr>
            <a:r>
              <a:rPr lang="en-US" altLang="en-US" sz="1100"/>
              <a:t>And remember, </a:t>
            </a:r>
            <a:r>
              <a:rPr lang="en-US" altLang="en-US" sz="1100">
                <a:solidFill>
                  <a:srgbClr val="7F7F7F"/>
                </a:solidFill>
              </a:rPr>
              <a:t>using asset allocation as part of your investment strategy neither assures nor guarantees better performance and cannot protect against loss in declining markets.</a:t>
            </a:r>
            <a:endParaRPr lang="en-US" altLang="en-US" sz="1100"/>
          </a:p>
        </p:txBody>
      </p:sp>
      <p:sp>
        <p:nvSpPr>
          <p:cNvPr id="2529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883" indent="-285724" eaLnBrk="0" hangingPunct="0">
              <a:spcBef>
                <a:spcPct val="30000"/>
              </a:spcBef>
              <a:defRPr sz="1200">
                <a:solidFill>
                  <a:schemeClr val="tx1"/>
                </a:solidFill>
                <a:latin typeface="Calibri" pitchFamily="34" charset="0"/>
                <a:ea typeface="MS PGothic" pitchFamily="34" charset="-128"/>
              </a:defRPr>
            </a:lvl2pPr>
            <a:lvl3pPr marL="1142898" indent="-228580" eaLnBrk="0" hangingPunct="0">
              <a:spcBef>
                <a:spcPct val="30000"/>
              </a:spcBef>
              <a:defRPr sz="1200">
                <a:solidFill>
                  <a:schemeClr val="tx1"/>
                </a:solidFill>
                <a:latin typeface="Calibri" pitchFamily="34" charset="0"/>
                <a:ea typeface="MS PGothic" pitchFamily="34" charset="-128"/>
              </a:defRPr>
            </a:lvl3pPr>
            <a:lvl4pPr marL="1600057" indent="-228580" eaLnBrk="0" hangingPunct="0">
              <a:spcBef>
                <a:spcPct val="30000"/>
              </a:spcBef>
              <a:defRPr sz="1200">
                <a:solidFill>
                  <a:schemeClr val="tx1"/>
                </a:solidFill>
                <a:latin typeface="Calibri" pitchFamily="34" charset="0"/>
                <a:ea typeface="MS PGothic" pitchFamily="34" charset="-128"/>
              </a:defRPr>
            </a:lvl4pPr>
            <a:lvl5pPr marL="2057217" indent="-228580" eaLnBrk="0" hangingPunct="0">
              <a:spcBef>
                <a:spcPct val="30000"/>
              </a:spcBef>
              <a:defRPr sz="1200">
                <a:solidFill>
                  <a:schemeClr val="tx1"/>
                </a:solidFill>
                <a:latin typeface="Calibri" pitchFamily="34" charset="0"/>
                <a:ea typeface="MS PGothic" pitchFamily="34" charset="-128"/>
              </a:defRPr>
            </a:lvl5pPr>
            <a:lvl6pPr marL="2514376" indent="-22858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535" indent="-22858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8695" indent="-22858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5854" indent="-22858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7D167EB4-7FB1-41F9-BA6B-1F3237751EB4}" type="slidenum">
              <a:rPr lang="en-US" altLang="en-US" smtClean="0">
                <a:solidFill>
                  <a:srgbClr val="000000"/>
                </a:solidFill>
              </a:rPr>
              <a:pPr eaLnBrk="1" hangingPunct="1">
                <a:spcBef>
                  <a:spcPct val="0"/>
                </a:spcBef>
              </a:pPr>
              <a:t>19</a:t>
            </a:fld>
            <a:endParaRPr lang="en-US" altLang="en-US">
              <a:solidFill>
                <a:srgbClr val="000000"/>
              </a:solidFill>
            </a:endParaRPr>
          </a:p>
        </p:txBody>
      </p:sp>
    </p:spTree>
    <p:extLst>
      <p:ext uri="{BB962C8B-B14F-4D97-AF65-F5344CB8AC3E}">
        <p14:creationId xmlns:p14="http://schemas.microsoft.com/office/powerpoint/2010/main" val="9014397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E1D79CD3-9091-405D-A80B-973050228231}" type="slidenum">
              <a:rPr lang="nl-NL" altLang="en-US" smtClean="0">
                <a:solidFill>
                  <a:srgbClr val="000000"/>
                </a:solidFill>
                <a:latin typeface="Arial" pitchFamily="34" charset="0"/>
                <a:cs typeface="Arial" pitchFamily="34" charset="0"/>
              </a:rPr>
              <a:pPr eaLnBrk="1" hangingPunct="1">
                <a:spcBef>
                  <a:spcPct val="0"/>
                </a:spcBef>
              </a:pPr>
              <a:t>20</a:t>
            </a:fld>
            <a:endParaRPr lang="nl-NL" altLang="en-US">
              <a:solidFill>
                <a:srgbClr val="000000"/>
              </a:solidFill>
              <a:latin typeface="Arial" pitchFamily="34" charset="0"/>
              <a:cs typeface="Arial" pitchFamily="34" charset="0"/>
            </a:endParaRPr>
          </a:p>
        </p:txBody>
      </p:sp>
      <p:sp>
        <p:nvSpPr>
          <p:cNvPr id="233475" name="Rectangle 2"/>
          <p:cNvSpPr>
            <a:spLocks noGrp="1" noRot="1" noChangeAspect="1" noChangeArrowheads="1" noTextEdit="1"/>
          </p:cNvSpPr>
          <p:nvPr>
            <p:ph type="sldImg"/>
          </p:nvPr>
        </p:nvSpPr>
        <p:spPr bwMode="auto">
          <a:xfrm>
            <a:off x="1138238" y="700088"/>
            <a:ext cx="4594225" cy="3446462"/>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3476" name="Rectangle 3"/>
          <p:cNvSpPr>
            <a:spLocks noGrp="1" noChangeArrowheads="1"/>
          </p:cNvSpPr>
          <p:nvPr>
            <p:ph type="body" idx="1"/>
          </p:nvPr>
        </p:nvSpPr>
        <p:spPr bwMode="auto">
          <a:xfrm>
            <a:off x="914400" y="4378476"/>
            <a:ext cx="5029200" cy="414482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82" tIns="44541" rIns="89082" bIns="44541" numCol="1" anchor="t" anchorCtr="0" compatLnSpc="1">
            <a:prstTxWarp prst="textNoShape">
              <a:avLst/>
            </a:prstTxWarp>
          </a:bodyPr>
          <a:lstStyle/>
          <a:p>
            <a:pPr eaLnBrk="1" hangingPunct="1">
              <a:spcBef>
                <a:spcPct val="0"/>
              </a:spcBef>
            </a:pPr>
            <a:r>
              <a:rPr lang="en-US" altLang="en-US" b="1">
                <a:solidFill>
                  <a:srgbClr val="FF0000"/>
                </a:solidFill>
              </a:rPr>
              <a:t>USE THIS VERSION IF ACT IS INVOLVED.</a:t>
            </a:r>
          </a:p>
          <a:p>
            <a:pPr eaLnBrk="1" hangingPunct="1">
              <a:spcBef>
                <a:spcPct val="0"/>
              </a:spcBef>
            </a:pPr>
            <a:endParaRPr lang="en-US" altLang="en-US"/>
          </a:p>
          <a:p>
            <a:pPr eaLnBrk="1" hangingPunct="1">
              <a:spcBef>
                <a:spcPct val="0"/>
              </a:spcBef>
            </a:pPr>
            <a:r>
              <a:rPr lang="en-US" altLang="en-US"/>
              <a:t>Who has one or more retirement plans from other employers? Anyone have an IRA or two or three? (Ask for show of hands)</a:t>
            </a:r>
          </a:p>
          <a:p>
            <a:pPr eaLnBrk="1" hangingPunct="1">
              <a:spcBef>
                <a:spcPct val="0"/>
              </a:spcBef>
            </a:pPr>
            <a:endParaRPr lang="en-US" altLang="en-US"/>
          </a:p>
          <a:p>
            <a:pPr eaLnBrk="1" hangingPunct="1">
              <a:spcBef>
                <a:spcPct val="0"/>
              </a:spcBef>
            </a:pPr>
            <a:r>
              <a:rPr lang="en-US" altLang="en-US"/>
              <a:t>While you have the option to leave the assets where they are, you might think about consolidating some of these accounts. </a:t>
            </a:r>
            <a:endParaRPr lang="en-US" altLang="en-US" b="1">
              <a:latin typeface="Arial" pitchFamily="34" charset="0"/>
            </a:endParaRPr>
          </a:p>
          <a:p>
            <a:pPr eaLnBrk="1" hangingPunct="1">
              <a:spcBef>
                <a:spcPct val="0"/>
              </a:spcBef>
            </a:pPr>
            <a:endParaRPr lang="en-US" altLang="en-US"/>
          </a:p>
          <a:p>
            <a:pPr eaLnBrk="1" hangingPunct="1">
              <a:spcBef>
                <a:spcPct val="0"/>
              </a:spcBef>
            </a:pPr>
            <a:r>
              <a:rPr lang="en-US" altLang="en-US"/>
              <a:t>Consolidating savings from previous retirement plans into this plan, or an IRA, may help you to better:    </a:t>
            </a:r>
          </a:p>
          <a:p>
            <a:pPr eaLnBrk="1" hangingPunct="1">
              <a:spcBef>
                <a:spcPct val="0"/>
              </a:spcBef>
              <a:buFontTx/>
              <a:buChar char="•"/>
            </a:pPr>
            <a:r>
              <a:rPr lang="en-US" altLang="en-US"/>
              <a:t>Keep track of where your money is invested and allocated</a:t>
            </a:r>
          </a:p>
          <a:p>
            <a:pPr eaLnBrk="1" hangingPunct="1">
              <a:spcBef>
                <a:spcPct val="0"/>
              </a:spcBef>
              <a:buFontTx/>
              <a:buChar char="•"/>
            </a:pPr>
            <a:r>
              <a:rPr lang="en-US" altLang="en-US"/>
              <a:t>Maintain a cohesive retirement savings strategy focused on long term goals</a:t>
            </a:r>
          </a:p>
          <a:p>
            <a:pPr eaLnBrk="1" hangingPunct="1">
              <a:spcBef>
                <a:spcPct val="0"/>
              </a:spcBef>
              <a:buFontTx/>
              <a:buChar char="•"/>
            </a:pPr>
            <a:r>
              <a:rPr lang="en-US" altLang="en-US"/>
              <a:t>Manage your account with one statement, one phone number, and one website login</a:t>
            </a:r>
          </a:p>
          <a:p>
            <a:pPr eaLnBrk="1" hangingPunct="1">
              <a:lnSpc>
                <a:spcPct val="90000"/>
              </a:lnSpc>
              <a:spcBef>
                <a:spcPct val="0"/>
              </a:spcBef>
              <a:buFontTx/>
              <a:buChar char="•"/>
            </a:pPr>
            <a:endParaRPr lang="en-US" altLang="en-US">
              <a:solidFill>
                <a:srgbClr val="6E6E6E"/>
              </a:solidFill>
            </a:endParaRPr>
          </a:p>
          <a:p>
            <a:pPr eaLnBrk="1" hangingPunct="1">
              <a:spcBef>
                <a:spcPct val="0"/>
              </a:spcBef>
            </a:pPr>
            <a:r>
              <a:rPr lang="en-US" altLang="en-US"/>
              <a:t>Consider the consequences of taking a distribution instead of consolidating your plans:</a:t>
            </a:r>
          </a:p>
          <a:p>
            <a:pPr eaLnBrk="1" hangingPunct="1">
              <a:spcBef>
                <a:spcPct val="0"/>
              </a:spcBef>
            </a:pPr>
            <a:r>
              <a:rPr lang="en-US" altLang="en-US"/>
              <a:t>•  20% mandatory Federal income tax withholding,</a:t>
            </a:r>
          </a:p>
          <a:p>
            <a:pPr eaLnBrk="1" hangingPunct="1">
              <a:spcBef>
                <a:spcPct val="0"/>
              </a:spcBef>
            </a:pPr>
            <a:r>
              <a:rPr lang="en-US" altLang="en-US"/>
              <a:t>•  State income tax withholding (if applicable),</a:t>
            </a:r>
          </a:p>
          <a:p>
            <a:pPr eaLnBrk="1" hangingPunct="1">
              <a:spcBef>
                <a:spcPct val="0"/>
              </a:spcBef>
              <a:buFontTx/>
              <a:buChar char="•"/>
            </a:pPr>
            <a:r>
              <a:rPr lang="en-US" altLang="en-US"/>
              <a:t>  And a 10% IRS additional tax if you are under age 59½.</a:t>
            </a:r>
            <a:endParaRPr lang="en-US" altLang="en-US">
              <a:solidFill>
                <a:srgbClr val="6E6E6E"/>
              </a:solidFill>
            </a:endParaRPr>
          </a:p>
          <a:p>
            <a:pPr eaLnBrk="1" hangingPunct="1">
              <a:lnSpc>
                <a:spcPct val="90000"/>
              </a:lnSpc>
              <a:spcBef>
                <a:spcPct val="0"/>
              </a:spcBef>
            </a:pPr>
            <a:endParaRPr lang="en-US" altLang="en-US" sz="2800">
              <a:solidFill>
                <a:srgbClr val="6E6E6E"/>
              </a:solidFill>
            </a:endParaRPr>
          </a:p>
          <a:p>
            <a:pPr eaLnBrk="1" hangingPunct="1">
              <a:spcBef>
                <a:spcPct val="0"/>
              </a:spcBef>
            </a:pPr>
            <a:r>
              <a:rPr lang="en-US" altLang="en-US">
                <a:latin typeface="Arial" pitchFamily="34" charset="0"/>
              </a:rPr>
              <a:t>A Voya representative can guide you through the paperwork necessary to request a direct rollover into your current employer’s retirement plan.  Fill out the postcard we distributed at the beginning of the meeting and someone will contact you with more information.  Or dial the phone number shown here.</a:t>
            </a:r>
          </a:p>
        </p:txBody>
      </p:sp>
    </p:spTree>
    <p:extLst>
      <p:ext uri="{BB962C8B-B14F-4D97-AF65-F5344CB8AC3E}">
        <p14:creationId xmlns:p14="http://schemas.microsoft.com/office/powerpoint/2010/main" val="1132291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xfrm>
            <a:off x="1101725" y="698500"/>
            <a:ext cx="4654550" cy="34925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en-US"/>
              <a:t>Maybe you’ve seen our TV commercials?  Voya not only handles your Plan, but our aspirational goal is to </a:t>
            </a:r>
            <a:r>
              <a:rPr lang="en-US" b="1" i="0">
                <a:solidFill>
                  <a:srgbClr val="D75426"/>
                </a:solidFill>
                <a:effectLst/>
                <a:latin typeface="VoyaProximaNova"/>
              </a:rPr>
              <a:t>Clear your path to financial confidence and a more fulfilling life</a:t>
            </a:r>
          </a:p>
          <a:p>
            <a:pPr eaLnBrk="1" hangingPunct="1">
              <a:spcBef>
                <a:spcPct val="0"/>
              </a:spcBef>
            </a:pPr>
            <a:endParaRPr lang="en-US" altLang="en-US"/>
          </a:p>
          <a:p>
            <a:pPr eaLnBrk="1" hangingPunct="1">
              <a:spcBef>
                <a:spcPct val="0"/>
              </a:spcBef>
            </a:pPr>
            <a:r>
              <a:rPr lang="en-US" altLang="en-US"/>
              <a:t>To learn more about Voya, visit voya.com.</a:t>
            </a:r>
          </a:p>
          <a:p>
            <a:pPr eaLnBrk="1" hangingPunct="1">
              <a:spcBef>
                <a:spcPct val="0"/>
              </a:spcBef>
            </a:pPr>
            <a:endParaRPr lang="en-US" altLang="en-US"/>
          </a:p>
          <a:p>
            <a:pPr eaLnBrk="1" hangingPunct="1">
              <a:spcBef>
                <a:spcPct val="0"/>
              </a:spcBef>
            </a:pPr>
            <a:r>
              <a:rPr lang="en-US" altLang="en-US"/>
              <a:t>In this presentation, my focus is to:</a:t>
            </a:r>
          </a:p>
          <a:p>
            <a:pPr eaLnBrk="1" hangingPunct="1">
              <a:spcBef>
                <a:spcPct val="0"/>
              </a:spcBef>
              <a:buFontTx/>
              <a:buChar char="•"/>
            </a:pPr>
            <a:r>
              <a:rPr lang="en-US" altLang="en-US"/>
              <a:t>Explain why you need to start saving, or, if you’re already saving, why you may need to save more</a:t>
            </a:r>
          </a:p>
          <a:p>
            <a:pPr eaLnBrk="1" hangingPunct="1">
              <a:spcBef>
                <a:spcPct val="0"/>
              </a:spcBef>
              <a:buFontTx/>
              <a:buChar char="•"/>
            </a:pPr>
            <a:r>
              <a:rPr lang="en-US" altLang="en-US"/>
              <a:t>Point out the numerous benefits of saving in your Plan</a:t>
            </a:r>
          </a:p>
          <a:p>
            <a:pPr eaLnBrk="1" hangingPunct="1">
              <a:spcBef>
                <a:spcPct val="0"/>
              </a:spcBef>
              <a:buFontTx/>
              <a:buChar char="•"/>
            </a:pPr>
            <a:r>
              <a:rPr lang="en-US" altLang="en-US"/>
              <a:t>And most important, discuss how saving today can help you generate the income you’ll need in retirement.</a:t>
            </a:r>
          </a:p>
        </p:txBody>
      </p:sp>
      <p:sp>
        <p:nvSpPr>
          <p:cNvPr id="142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fld id="{76033ED8-D1D7-40E1-94E7-619D3F428872}" type="slidenum">
              <a:rPr lang="en-US" altLang="en-US" smtClean="0">
                <a:solidFill>
                  <a:prstClr val="black"/>
                </a:solidFill>
                <a:latin typeface="Calibri" pitchFamily="34" charset="0"/>
              </a:rPr>
              <a:pPr eaLnBrk="1" hangingPunct="1"/>
              <a:t>2</a:t>
            </a:fld>
            <a:endParaRPr lang="en-US" altLang="en-US">
              <a:solidFill>
                <a:prstClr val="black"/>
              </a:solidFill>
              <a:latin typeface="Calibri" pitchFamily="34" charset="0"/>
            </a:endParaRPr>
          </a:p>
        </p:txBody>
      </p:sp>
    </p:spTree>
    <p:extLst>
      <p:ext uri="{BB962C8B-B14F-4D97-AF65-F5344CB8AC3E}">
        <p14:creationId xmlns:p14="http://schemas.microsoft.com/office/powerpoint/2010/main" val="1940338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bwMode="auto">
          <a:xfrm>
            <a:off x="1101725" y="698500"/>
            <a:ext cx="4654550" cy="34925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6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spcBef>
                <a:spcPct val="0"/>
              </a:spcBef>
            </a:pPr>
            <a:r>
              <a:rPr lang="en-US" altLang="en-US"/>
              <a:t>Eligibility</a:t>
            </a:r>
            <a:r>
              <a:rPr lang="en-US" altLang="en-US" baseline="0"/>
              <a:t> requirements will need to be updated based on the plan you are presenting to.</a:t>
            </a:r>
          </a:p>
          <a:p>
            <a:pPr eaLnBrk="1" hangingPunct="1">
              <a:lnSpc>
                <a:spcPct val="80000"/>
              </a:lnSpc>
              <a:spcBef>
                <a:spcPct val="0"/>
              </a:spcBef>
            </a:pPr>
            <a:endParaRPr lang="en-US" altLang="en-US" baseline="0"/>
          </a:p>
          <a:p>
            <a:pPr eaLnBrk="1" hangingPunct="1">
              <a:lnSpc>
                <a:spcPct val="80000"/>
              </a:lnSpc>
              <a:spcBef>
                <a:spcPct val="0"/>
              </a:spcBef>
            </a:pPr>
            <a:r>
              <a:rPr lang="en-US" altLang="en-US" baseline="0"/>
              <a:t>You are eligible to participate in the plan (enter when monthly, quarterly, etc.) once you have completed [X] years of service and have reached age [XX] (if applicable)</a:t>
            </a:r>
            <a:endParaRPr lang="en-US" altLang="en-US"/>
          </a:p>
        </p:txBody>
      </p:sp>
      <p:sp>
        <p:nvSpPr>
          <p:cNvPr id="176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0802F02-2BE7-4D94-A947-59AC3E64FC7E}" type="slidenum">
              <a:rPr kumimoji="0" lang="en-US" altLang="en-US" sz="1200" b="0" i="0" u="none" strike="noStrike" kern="1200" cap="none" spc="0" normalizeH="0" baseline="0" noProof="0" smtClean="0">
                <a:ln>
                  <a:noFill/>
                </a:ln>
                <a:solidFill>
                  <a:prstClr val="black"/>
                </a:solidFill>
                <a:effectLst/>
                <a:uLnTx/>
                <a:uFillTx/>
                <a:latin typeface="Calibri" pitchFamily="34" charset="0"/>
                <a:ea typeface="MS PGothic" pitchFamily="34" charset="-128"/>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a:ln>
                <a:noFill/>
              </a:ln>
              <a:solidFill>
                <a:prstClr val="black"/>
              </a:solidFill>
              <a:effectLst/>
              <a:uLnTx/>
              <a:uFillTx/>
              <a:latin typeface="Calibri" pitchFamily="34" charset="0"/>
              <a:ea typeface="MS PGothic" pitchFamily="34" charset="-128"/>
              <a:cs typeface="Arial" pitchFamily="34" charset="0"/>
            </a:endParaRPr>
          </a:p>
        </p:txBody>
      </p:sp>
    </p:spTree>
    <p:extLst>
      <p:ext uri="{BB962C8B-B14F-4D97-AF65-F5344CB8AC3E}">
        <p14:creationId xmlns:p14="http://schemas.microsoft.com/office/powerpoint/2010/main" val="39535222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Slide Image Placeholder 1"/>
          <p:cNvSpPr>
            <a:spLocks noGrp="1" noRot="1" noChangeAspect="1" noTextEdit="1"/>
          </p:cNvSpPr>
          <p:nvPr>
            <p:ph type="sldImg"/>
          </p:nvPr>
        </p:nvSpPr>
        <p:spPr bwMode="auto">
          <a:xfrm>
            <a:off x="1101725" y="698500"/>
            <a:ext cx="4654550" cy="34925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8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I hope I’ve convinced you that you have what it takes to save, invest and be ready for retirement.</a:t>
            </a:r>
          </a:p>
          <a:p>
            <a:pPr eaLnBrk="1" hangingPunct="1">
              <a:spcBef>
                <a:spcPct val="0"/>
              </a:spcBef>
            </a:pPr>
            <a:endParaRPr lang="en-US" altLang="en-US"/>
          </a:p>
          <a:p>
            <a:pPr eaLnBrk="1" hangingPunct="1">
              <a:spcBef>
                <a:spcPct val="0"/>
              </a:spcBef>
            </a:pPr>
            <a:r>
              <a:rPr lang="en-US" altLang="en-US"/>
              <a:t>Here are the contact points for online and phone enrollment. In each case, it’s helpful to decide how much you want to save and how you want to invest your savings before you start the enrollment process.</a:t>
            </a:r>
          </a:p>
          <a:p>
            <a:pPr eaLnBrk="1" hangingPunct="1">
              <a:spcBef>
                <a:spcPct val="0"/>
              </a:spcBef>
            </a:pPr>
            <a:endParaRPr lang="en-US" altLang="en-US"/>
          </a:p>
          <a:p>
            <a:pPr eaLnBrk="1" hangingPunct="1">
              <a:spcBef>
                <a:spcPct val="0"/>
              </a:spcBef>
            </a:pPr>
            <a:r>
              <a:rPr lang="en-US" altLang="en-US"/>
              <a:t>Feel free to take a photo of this slide with your phone! </a:t>
            </a:r>
          </a:p>
          <a:p>
            <a:pPr eaLnBrk="1" hangingPunct="1">
              <a:spcBef>
                <a:spcPct val="0"/>
              </a:spcBef>
            </a:pPr>
            <a:endParaRPr lang="en-US" altLang="en-US"/>
          </a:p>
          <a:p>
            <a:pPr eaLnBrk="1" hangingPunct="1">
              <a:spcBef>
                <a:spcPct val="0"/>
              </a:spcBef>
            </a:pPr>
            <a:r>
              <a:rPr lang="en-US" altLang="en-US"/>
              <a:t>For online enrollment, you’ll need the Verification code and Plan Number. Your employer should have already sent those to you but if you don’t have them, then [insert appropriate action steps here]. </a:t>
            </a:r>
          </a:p>
          <a:p>
            <a:pPr eaLnBrk="1" hangingPunct="1">
              <a:spcBef>
                <a:spcPct val="0"/>
              </a:spcBef>
            </a:pPr>
            <a:endParaRPr lang="en-US" altLang="en-US"/>
          </a:p>
          <a:p>
            <a:pPr eaLnBrk="1" hangingPunct="1">
              <a:spcBef>
                <a:spcPct val="0"/>
              </a:spcBef>
            </a:pPr>
            <a:r>
              <a:rPr lang="en-US" altLang="en-US"/>
              <a:t>I’ve got some handouts in the back that provide more details on the enrollment process. I’ll be back there to answer any questions you may have.</a:t>
            </a:r>
          </a:p>
          <a:p>
            <a:pPr eaLnBrk="1" hangingPunct="1">
              <a:spcBef>
                <a:spcPct val="0"/>
              </a:spcBef>
            </a:pPr>
            <a:endParaRPr lang="en-US" altLang="en-US"/>
          </a:p>
          <a:p>
            <a:pPr eaLnBrk="1" hangingPunct="1">
              <a:spcBef>
                <a:spcPct val="0"/>
              </a:spcBef>
            </a:pPr>
            <a:r>
              <a:rPr lang="en-US" altLang="en-US"/>
              <a:t>Thanks again for coming.</a:t>
            </a:r>
          </a:p>
          <a:p>
            <a:pPr eaLnBrk="1" hangingPunct="1">
              <a:spcBef>
                <a:spcPct val="0"/>
              </a:spcBef>
            </a:pPr>
            <a:endParaRPr lang="en-US" altLang="en-US"/>
          </a:p>
        </p:txBody>
      </p:sp>
      <p:sp>
        <p:nvSpPr>
          <p:cNvPr id="2580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57D4314-9315-40CD-9974-AB9D84DF7647}" type="slidenum">
              <a:rPr kumimoji="0" lang="en-US" altLang="en-US" sz="1200" b="0" i="0" u="none" strike="noStrike" kern="1200" cap="none" spc="0" normalizeH="0" baseline="0" noProof="0" smtClean="0">
                <a:ln>
                  <a:noFill/>
                </a:ln>
                <a:solidFill>
                  <a:prstClr val="black"/>
                </a:solidFill>
                <a:effectLst/>
                <a:uLnTx/>
                <a:uFillTx/>
                <a:latin typeface="Calibri" pitchFamily="34" charset="0"/>
                <a:ea typeface="MS PGothic" pitchFamily="34" charset="-128"/>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en-US" sz="1200" b="0" i="0" u="none" strike="noStrike" kern="1200" cap="none" spc="0" normalizeH="0" baseline="0" noProof="0">
              <a:ln>
                <a:noFill/>
              </a:ln>
              <a:solidFill>
                <a:prstClr val="black"/>
              </a:solidFill>
              <a:effectLst/>
              <a:uLnTx/>
              <a:uFillTx/>
              <a:latin typeface="Calibri" pitchFamily="34" charset="0"/>
              <a:ea typeface="MS PGothic" pitchFamily="34" charset="-128"/>
              <a:cs typeface="Arial" pitchFamily="34" charset="0"/>
            </a:endParaRPr>
          </a:p>
        </p:txBody>
      </p:sp>
    </p:spTree>
    <p:extLst>
      <p:ext uri="{BB962C8B-B14F-4D97-AF65-F5344CB8AC3E}">
        <p14:creationId xmlns:p14="http://schemas.microsoft.com/office/powerpoint/2010/main" val="21000533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A7E4DAE-715C-429C-B1FA-AF0340E27ED2}" type="slidenum">
              <a:rPr kumimoji="0" lang="nl-NL" altLang="en-US" sz="1200" b="0" i="0" u="none" strike="noStrike" kern="1200" cap="none" spc="0" normalizeH="0" baseline="0" noProof="0" smtClean="0">
                <a:ln>
                  <a:noFill/>
                </a:ln>
                <a:solidFill>
                  <a:prstClr val="black"/>
                </a:solidFill>
                <a:effectLst/>
                <a:uLnTx/>
                <a:uFillTx/>
                <a:latin typeface="Arial" pitchFamily="34" charset="0"/>
                <a:ea typeface="MS PGothic" pitchFamily="34" charset="-128"/>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nl-NL" altLang="en-US"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pitchFamily="34" charset="0"/>
            </a:endParaRPr>
          </a:p>
        </p:txBody>
      </p:sp>
      <p:sp>
        <p:nvSpPr>
          <p:cNvPr id="220163" name="Rectangle 2"/>
          <p:cNvSpPr>
            <a:spLocks noGrp="1" noRot="1" noChangeAspect="1" noChangeArrowheads="1" noTextEdit="1"/>
          </p:cNvSpPr>
          <p:nvPr>
            <p:ph type="sldImg"/>
          </p:nvPr>
        </p:nvSpPr>
        <p:spPr bwMode="auto">
          <a:xfrm>
            <a:off x="1114425" y="708025"/>
            <a:ext cx="4641850" cy="348138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0164" name="Rectangle 3"/>
          <p:cNvSpPr>
            <a:spLocks noGrp="1" noChangeArrowheads="1"/>
          </p:cNvSpPr>
          <p:nvPr>
            <p:ph type="body" idx="1"/>
          </p:nvPr>
        </p:nvSpPr>
        <p:spPr bwMode="auto">
          <a:xfrm>
            <a:off x="914400" y="4424085"/>
            <a:ext cx="5029200" cy="418800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82" tIns="44541" rIns="89082" bIns="44541" numCol="1" anchor="t" anchorCtr="0" compatLnSpc="1">
            <a:prstTxWarp prst="textNoShape">
              <a:avLst/>
            </a:prstTxWarp>
          </a:bodyPr>
          <a:lstStyle/>
          <a:p>
            <a:r>
              <a:rPr lang="en-US" sz="1200" kern="1200">
                <a:solidFill>
                  <a:schemeClr val="tx1"/>
                </a:solidFill>
                <a:effectLst/>
                <a:latin typeface="+mn-lt"/>
                <a:ea typeface="MS PGothic" pitchFamily="34" charset="-128"/>
                <a:cs typeface="ＭＳ Ｐゴシック" charset="0"/>
              </a:rPr>
              <a:t>Now let’s talk about beneficiaries.</a:t>
            </a:r>
          </a:p>
          <a:p>
            <a:r>
              <a:rPr lang="en-US" sz="1200" kern="1200">
                <a:solidFill>
                  <a:schemeClr val="tx1"/>
                </a:solidFill>
                <a:effectLst/>
                <a:latin typeface="+mn-lt"/>
                <a:ea typeface="MS PGothic" pitchFamily="34" charset="-128"/>
                <a:cs typeface="ＭＳ Ｐゴシック" charset="0"/>
              </a:rPr>
              <a: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a:solidFill>
                  <a:schemeClr val="tx1"/>
                </a:solidFill>
                <a:effectLst/>
                <a:latin typeface="+mn-lt"/>
                <a:ea typeface="MS PGothic" pitchFamily="34" charset="-128"/>
                <a:cs typeface="ＭＳ Ｐゴシック" charset="0"/>
              </a:rPr>
              <a:t>A beneficiary can be any person or entity you choose to receive the benefits of your retirement account after you die. If you do not designate any beneficiaries or the beneficiaries you designate die before you, benefits will be paid as mandated by your plan document or as allowed by your retirement plan. If you name someone other than your spouse,</a:t>
            </a:r>
            <a:r>
              <a:rPr lang="en-US" sz="1200" kern="1200" baseline="0">
                <a:solidFill>
                  <a:schemeClr val="tx1"/>
                </a:solidFill>
                <a:effectLst/>
                <a:latin typeface="+mn-lt"/>
                <a:ea typeface="MS PGothic" pitchFamily="34" charset="-128"/>
                <a:cs typeface="ＭＳ Ｐゴシック" charset="0"/>
              </a:rPr>
              <a:t> you</a:t>
            </a:r>
            <a:r>
              <a:rPr lang="en-US" sz="1200" kern="1200">
                <a:solidFill>
                  <a:schemeClr val="tx1"/>
                </a:solidFill>
                <a:effectLst/>
                <a:latin typeface="+mn-lt"/>
                <a:ea typeface="MS PGothic" pitchFamily="34" charset="-128"/>
                <a:cs typeface="ＭＳ Ｐゴシック" charset="0"/>
              </a:rPr>
              <a:t> will need to submit a form with notarized spousal sign off. Please consult with your employer or Plan Administrator for additional information. </a:t>
            </a:r>
          </a:p>
          <a:p>
            <a:r>
              <a:rPr lang="en-US" sz="1200" kern="1200">
                <a:solidFill>
                  <a:schemeClr val="tx1"/>
                </a:solidFill>
                <a:effectLst/>
                <a:latin typeface="+mn-lt"/>
                <a:ea typeface="MS PGothic" pitchFamily="34" charset="-128"/>
                <a:cs typeface="ＭＳ Ｐゴシック" charset="0"/>
              </a:rPr>
              <a:t> </a:t>
            </a:r>
          </a:p>
          <a:p>
            <a:r>
              <a:rPr lang="en-US" sz="1200" kern="1200">
                <a:solidFill>
                  <a:schemeClr val="tx1"/>
                </a:solidFill>
                <a:effectLst/>
                <a:latin typeface="+mn-lt"/>
                <a:ea typeface="MS PGothic" pitchFamily="34" charset="-128"/>
                <a:cs typeface="ＭＳ Ｐゴシック" charset="0"/>
              </a:rPr>
              <a:t>Please Note: If one or more of your named beneficiaries has a disability or special need and currently receives – or may receive in the future – government benefits, the following helpful information may assist you in understanding how the receipt of beneficiary payments may affect the ability to receive other benefits. This should not stop you from this enrollment process and information will be available after enrollment.</a:t>
            </a:r>
          </a:p>
          <a:p>
            <a:pPr defTabSz="912813" eaLnBrk="1" hangingPunct="1">
              <a:spcBef>
                <a:spcPct val="0"/>
              </a:spcBef>
            </a:pPr>
            <a:endParaRPr lang="en-US" altLang="en-US"/>
          </a:p>
        </p:txBody>
      </p:sp>
    </p:spTree>
    <p:extLst>
      <p:ext uri="{BB962C8B-B14F-4D97-AF65-F5344CB8AC3E}">
        <p14:creationId xmlns:p14="http://schemas.microsoft.com/office/powerpoint/2010/main" val="22964539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Slide Image Placeholder 1"/>
          <p:cNvSpPr>
            <a:spLocks noGrp="1" noRot="1" noChangeAspect="1" noTextEdit="1"/>
          </p:cNvSpPr>
          <p:nvPr>
            <p:ph type="sldImg"/>
          </p:nvPr>
        </p:nvSpPr>
        <p:spPr bwMode="auto">
          <a:xfrm>
            <a:off x="1101725" y="698500"/>
            <a:ext cx="4654550" cy="34925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29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pitchFamily="34" charset="0"/>
                <a:cs typeface="Arial" pitchFamily="34" charset="0"/>
              </a:rPr>
              <a:t>SHORTER OPTION:</a:t>
            </a:r>
          </a:p>
          <a:p>
            <a:endParaRPr lang="en-US" altLang="en-US">
              <a:latin typeface="Arial" pitchFamily="34" charset="0"/>
              <a:cs typeface="Arial" pitchFamily="34" charset="0"/>
            </a:endParaRPr>
          </a:p>
          <a:p>
            <a:r>
              <a:rPr lang="en-US" altLang="en-US">
                <a:latin typeface="Arial" pitchFamily="34" charset="0"/>
                <a:cs typeface="Arial" pitchFamily="34" charset="0"/>
              </a:rPr>
              <a:t>Financial Wellness is a guided education experience.  This resource center is a centralized home for all educational materials.  Take a brief Financial Wellness Assessment that’s used to score an individual’s financial health across the 6 pillars; protection, spending &amp; saving, emergency funds, retirement, debt and other goals.  This all leads to the creation of a personalized Financial Wellness dashboard.</a:t>
            </a:r>
          </a:p>
          <a:p>
            <a:endParaRPr lang="en-US" altLang="en-US" b="1" i="1"/>
          </a:p>
        </p:txBody>
      </p:sp>
      <p:sp>
        <p:nvSpPr>
          <p:cNvPr id="2529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19138" indent="-274638" eaLnBrk="0" hangingPunct="0">
              <a:spcBef>
                <a:spcPct val="30000"/>
              </a:spcBef>
              <a:defRPr sz="1200">
                <a:solidFill>
                  <a:schemeClr val="tx1"/>
                </a:solidFill>
                <a:latin typeface="Calibri" pitchFamily="34" charset="0"/>
                <a:ea typeface="MS PGothic" pitchFamily="34" charset="-128"/>
              </a:defRPr>
            </a:lvl2pPr>
            <a:lvl3pPr marL="1104900" indent="-220663" eaLnBrk="0" hangingPunct="0">
              <a:spcBef>
                <a:spcPct val="30000"/>
              </a:spcBef>
              <a:defRPr sz="1200">
                <a:solidFill>
                  <a:schemeClr val="tx1"/>
                </a:solidFill>
                <a:latin typeface="Calibri" pitchFamily="34" charset="0"/>
                <a:ea typeface="MS PGothic" pitchFamily="34" charset="-128"/>
              </a:defRPr>
            </a:lvl3pPr>
            <a:lvl4pPr marL="1549400" indent="-220663" eaLnBrk="0" hangingPunct="0">
              <a:spcBef>
                <a:spcPct val="30000"/>
              </a:spcBef>
              <a:defRPr sz="1200">
                <a:solidFill>
                  <a:schemeClr val="tx1"/>
                </a:solidFill>
                <a:latin typeface="Calibri" pitchFamily="34" charset="0"/>
                <a:ea typeface="MS PGothic" pitchFamily="34" charset="-128"/>
              </a:defRPr>
            </a:lvl4pPr>
            <a:lvl5pPr marL="1990725" indent="-220663" eaLnBrk="0" hangingPunct="0">
              <a:spcBef>
                <a:spcPct val="30000"/>
              </a:spcBef>
              <a:defRPr sz="1200">
                <a:solidFill>
                  <a:schemeClr val="tx1"/>
                </a:solidFill>
                <a:latin typeface="Calibri" pitchFamily="34" charset="0"/>
                <a:ea typeface="MS PGothic" pitchFamily="34" charset="-128"/>
              </a:defRPr>
            </a:lvl5pPr>
            <a:lvl6pPr marL="2447925" indent="-220663"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05125" indent="-220663" eaLnBrk="0" fontAlgn="base" hangingPunct="0">
              <a:spcBef>
                <a:spcPct val="30000"/>
              </a:spcBef>
              <a:spcAft>
                <a:spcPct val="0"/>
              </a:spcAft>
              <a:defRPr sz="1200">
                <a:solidFill>
                  <a:schemeClr val="tx1"/>
                </a:solidFill>
                <a:latin typeface="Calibri" pitchFamily="34" charset="0"/>
                <a:ea typeface="MS PGothic" pitchFamily="34" charset="-128"/>
              </a:defRPr>
            </a:lvl7pPr>
            <a:lvl8pPr marL="3362325" indent="-220663"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19525" indent="-220663"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E3579B9F-D79F-407B-92CE-0671FEE9B270}" type="slidenum">
              <a:rPr lang="en-US" altLang="en-US" smtClean="0">
                <a:solidFill>
                  <a:srgbClr val="000000"/>
                </a:solidFill>
                <a:latin typeface="Arial" pitchFamily="34" charset="0"/>
              </a:rPr>
              <a:pPr eaLnBrk="1" hangingPunct="1">
                <a:spcBef>
                  <a:spcPct val="0"/>
                </a:spcBef>
              </a:pPr>
              <a:t>24</a:t>
            </a:fld>
            <a:endParaRPr lang="en-US" altLang="en-US">
              <a:solidFill>
                <a:srgbClr val="000000"/>
              </a:solidFill>
              <a:latin typeface="Arial" pitchFamily="34" charset="0"/>
            </a:endParaRPr>
          </a:p>
        </p:txBody>
      </p:sp>
    </p:spTree>
    <p:extLst>
      <p:ext uri="{BB962C8B-B14F-4D97-AF65-F5344CB8AC3E}">
        <p14:creationId xmlns:p14="http://schemas.microsoft.com/office/powerpoint/2010/main" val="41019253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solidFill>
                  <a:schemeClr val="tx1"/>
                </a:solidFill>
                <a:effectLst/>
                <a:latin typeface="+mn-lt"/>
                <a:ea typeface="+mn-ea"/>
                <a:cs typeface="+mn-cs"/>
              </a:rPr>
              <a:t>Live Session Capabilities</a:t>
            </a:r>
          </a:p>
          <a:p>
            <a:pPr marL="457200" lvl="1" indent="0">
              <a:buFont typeface="Arial" panose="020B0604020202020204" pitchFamily="34" charset="0"/>
              <a:buNone/>
            </a:pPr>
            <a:r>
              <a:rPr lang="en-US" sz="1200" kern="1200">
                <a:solidFill>
                  <a:schemeClr val="tx1"/>
                </a:solidFill>
                <a:effectLst/>
                <a:latin typeface="+mn-lt"/>
                <a:ea typeface="+mn-ea"/>
                <a:cs typeface="+mn-cs"/>
              </a:rPr>
              <a:t>Zoom Webinar for better participant experience</a:t>
            </a:r>
            <a:endParaRPr lang="en-US" sz="2000" kern="1200">
              <a:solidFill>
                <a:schemeClr val="tx1"/>
              </a:solidFill>
              <a:effectLst/>
              <a:latin typeface="+mn-lt"/>
              <a:ea typeface="+mn-ea"/>
              <a:cs typeface="+mn-cs"/>
            </a:endParaRPr>
          </a:p>
          <a:p>
            <a:pPr lvl="1"/>
            <a:r>
              <a:rPr lang="en-US" sz="1200" kern="1200">
                <a:solidFill>
                  <a:schemeClr val="tx1"/>
                </a:solidFill>
                <a:effectLst/>
                <a:latin typeface="+mn-lt"/>
                <a:ea typeface="+mn-ea"/>
                <a:cs typeface="+mn-cs"/>
              </a:rPr>
              <a:t>Session reminder and follow-up emails, feedback survey</a:t>
            </a:r>
            <a:endParaRPr lang="en-US" sz="2000" kern="1200">
              <a:solidFill>
                <a:schemeClr val="tx1"/>
              </a:solidFill>
              <a:effectLst/>
              <a:latin typeface="+mn-lt"/>
              <a:ea typeface="+mn-ea"/>
              <a:cs typeface="+mn-cs"/>
            </a:endParaRPr>
          </a:p>
          <a:p>
            <a:pPr lvl="1"/>
            <a:r>
              <a:rPr lang="en-US" sz="1200" kern="1200">
                <a:solidFill>
                  <a:schemeClr val="tx1"/>
                </a:solidFill>
                <a:effectLst/>
                <a:latin typeface="+mn-lt"/>
                <a:ea typeface="+mn-ea"/>
                <a:cs typeface="+mn-cs"/>
              </a:rPr>
              <a:t>Engagement tactics: polling, Q&amp;A via chat</a:t>
            </a:r>
            <a:endParaRPr lang="en-US" sz="2000" kern="1200">
              <a:solidFill>
                <a:schemeClr val="tx1"/>
              </a:solidFill>
              <a:effectLst/>
              <a:latin typeface="+mn-lt"/>
              <a:ea typeface="+mn-ea"/>
              <a:cs typeface="+mn-cs"/>
            </a:endParaRPr>
          </a:p>
          <a:p>
            <a:pPr lvl="0"/>
            <a:r>
              <a:rPr lang="en-US" sz="1200" b="1" kern="1200">
                <a:solidFill>
                  <a:schemeClr val="tx1"/>
                </a:solidFill>
                <a:effectLst/>
                <a:latin typeface="+mn-lt"/>
                <a:ea typeface="+mn-ea"/>
                <a:cs typeface="+mn-cs"/>
              </a:rPr>
              <a:t>Live and on-demand sessions include:  </a:t>
            </a:r>
            <a:endParaRPr lang="en-US" sz="1800" b="1" kern="1200">
              <a:solidFill>
                <a:schemeClr val="tx1"/>
              </a:solidFill>
              <a:effectLst/>
              <a:latin typeface="+mn-lt"/>
              <a:ea typeface="+mn-ea"/>
              <a:cs typeface="+mn-cs"/>
            </a:endParaRPr>
          </a:p>
          <a:p>
            <a:pPr lvl="1"/>
            <a:r>
              <a:rPr lang="en-US" sz="1200" kern="1200">
                <a:solidFill>
                  <a:schemeClr val="tx1"/>
                </a:solidFill>
                <a:effectLst/>
                <a:latin typeface="+mn-lt"/>
                <a:ea typeface="+mn-ea"/>
                <a:cs typeface="+mn-cs"/>
              </a:rPr>
              <a:t>Foundation of Financial Wellness </a:t>
            </a:r>
          </a:p>
          <a:p>
            <a:pPr lvl="1"/>
            <a:r>
              <a:rPr lang="en-US" sz="1200" kern="1200">
                <a:solidFill>
                  <a:schemeClr val="tx1"/>
                </a:solidFill>
                <a:effectLst/>
                <a:latin typeface="+mn-lt"/>
                <a:ea typeface="+mn-ea"/>
                <a:cs typeface="+mn-cs"/>
              </a:rPr>
              <a:t>Financial Wellness Pillar series with six sessions</a:t>
            </a:r>
            <a:endParaRPr lang="en-US" sz="2000" kern="1200">
              <a:solidFill>
                <a:schemeClr val="tx1"/>
              </a:solidFill>
              <a:effectLst/>
              <a:latin typeface="+mn-lt"/>
              <a:ea typeface="+mn-ea"/>
              <a:cs typeface="+mn-cs"/>
            </a:endParaRPr>
          </a:p>
          <a:p>
            <a:pPr lvl="1"/>
            <a:r>
              <a:rPr lang="en-US" sz="1200" kern="1200">
                <a:solidFill>
                  <a:schemeClr val="tx1"/>
                </a:solidFill>
                <a:effectLst/>
                <a:latin typeface="+mn-lt"/>
                <a:ea typeface="+mn-ea"/>
                <a:cs typeface="+mn-cs"/>
              </a:rPr>
              <a:t>Retirement planning</a:t>
            </a:r>
          </a:p>
          <a:p>
            <a:pPr lvl="1"/>
            <a:r>
              <a:rPr lang="en-US" sz="1200" kern="1200">
                <a:solidFill>
                  <a:schemeClr val="tx1"/>
                </a:solidFill>
                <a:effectLst/>
                <a:latin typeface="+mn-lt"/>
                <a:ea typeface="+mn-ea"/>
                <a:cs typeface="+mn-cs"/>
              </a:rPr>
              <a:t>Protection</a:t>
            </a:r>
          </a:p>
          <a:p>
            <a:pPr lvl="1"/>
            <a:r>
              <a:rPr lang="en-US" sz="1200" kern="1200">
                <a:solidFill>
                  <a:schemeClr val="tx1"/>
                </a:solidFill>
                <a:effectLst/>
                <a:latin typeface="+mn-lt"/>
                <a:ea typeface="+mn-ea"/>
                <a:cs typeface="+mn-cs"/>
              </a:rPr>
              <a:t>Personal finance</a:t>
            </a:r>
          </a:p>
          <a:p>
            <a:pPr lvl="1"/>
            <a:r>
              <a:rPr lang="en-US" sz="1200" kern="1200">
                <a:solidFill>
                  <a:schemeClr val="tx1"/>
                </a:solidFill>
                <a:effectLst/>
                <a:latin typeface="+mn-lt"/>
                <a:ea typeface="+mn-ea"/>
                <a:cs typeface="+mn-cs"/>
              </a:rPr>
              <a:t>Market volatility</a:t>
            </a:r>
          </a:p>
          <a:p>
            <a:pPr lvl="1"/>
            <a:r>
              <a:rPr lang="en-US" sz="1200" kern="1200">
                <a:solidFill>
                  <a:schemeClr val="tx1"/>
                </a:solidFill>
                <a:effectLst/>
                <a:latin typeface="+mn-lt"/>
                <a:ea typeface="+mn-ea"/>
                <a:cs typeface="+mn-cs"/>
              </a:rPr>
              <a:t>And more…</a:t>
            </a:r>
          </a:p>
          <a:p>
            <a:endParaRPr lang="en-US" u="none" baseline="0"/>
          </a:p>
        </p:txBody>
      </p:sp>
      <p:sp>
        <p:nvSpPr>
          <p:cNvPr id="4" name="Slide Number Placeholder 3"/>
          <p:cNvSpPr>
            <a:spLocks noGrp="1"/>
          </p:cNvSpPr>
          <p:nvPr>
            <p:ph type="sldNum" sz="quarter" idx="10"/>
          </p:nvPr>
        </p:nvSpPr>
        <p:spPr/>
        <p:txBody>
          <a:bodyPr/>
          <a:lstStyle/>
          <a:p>
            <a:fld id="{13701A06-CB2F-4F26-9427-618DFF44E0CE}" type="slidenum">
              <a:rPr lang="en-US" smtClean="0"/>
              <a:t>25</a:t>
            </a:fld>
            <a:endParaRPr lang="en-US"/>
          </a:p>
        </p:txBody>
      </p:sp>
    </p:spTree>
    <p:extLst>
      <p:ext uri="{BB962C8B-B14F-4D97-AF65-F5344CB8AC3E}">
        <p14:creationId xmlns:p14="http://schemas.microsoft.com/office/powerpoint/2010/main" val="23163418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33500" y="1163638"/>
            <a:ext cx="4191000" cy="3143250"/>
          </a:xfrm>
          <a:prstGeom prst="rect">
            <a:avLst/>
          </a:prstGeom>
          <a:noFill/>
          <a:ln w="12700">
            <a:solidFill>
              <a:prstClr val="black"/>
            </a:solidFill>
          </a:ln>
        </p:spPr>
      </p:sp>
      <p:sp>
        <p:nvSpPr>
          <p:cNvPr id="3" name="Notes Placeholder 2"/>
          <p:cNvSpPr>
            <a:spLocks noGrp="1"/>
          </p:cNvSpPr>
          <p:nvPr>
            <p:ph type="body" idx="1"/>
          </p:nvPr>
        </p:nvSpPr>
        <p:spPr/>
        <p:txBody>
          <a:bodyPr/>
          <a:lstStyle/>
          <a:p>
            <a:pPr marL="0" marR="0">
              <a:spcBef>
                <a:spcPts val="0"/>
              </a:spcBef>
              <a:spcAft>
                <a:spcPts val="0"/>
              </a:spcAft>
            </a:pPr>
            <a:r>
              <a:rPr lang="en-US" sz="1800">
                <a:effectLst/>
                <a:latin typeface="Calibri" panose="020F0502020204030204" pitchFamily="34" charset="0"/>
                <a:ea typeface="Calibri" panose="020F0502020204030204" pitchFamily="34" charset="0"/>
              </a:rPr>
              <a:t>The dashboard is Voya’s new customer homepage experience that brings together an individual’s financial life. Users can connect external accounts like checking, credit cards, savings and more alongside their Voya accounts to help them balance needs today and in the future.</a:t>
            </a:r>
          </a:p>
          <a:p>
            <a:pPr marL="0" marR="0">
              <a:spcBef>
                <a:spcPts val="0"/>
              </a:spcBef>
              <a:spcAft>
                <a:spcPts val="0"/>
              </a:spcAft>
            </a:pPr>
            <a:endParaRPr lang="en-US" sz="1800">
              <a:effectLst/>
              <a:latin typeface="Calibri" panose="020F0502020204030204" pitchFamily="34" charset="0"/>
              <a:ea typeface="Calibri" panose="020F0502020204030204" pitchFamily="34" charset="0"/>
            </a:endParaRPr>
          </a:p>
          <a:p>
            <a:pPr marL="0" marR="0">
              <a:spcBef>
                <a:spcPts val="0"/>
              </a:spcBef>
              <a:spcAft>
                <a:spcPts val="0"/>
              </a:spcAft>
            </a:pPr>
            <a:r>
              <a:rPr lang="en-US" sz="1800">
                <a:effectLst/>
                <a:latin typeface="Calibri" panose="020F0502020204030204" pitchFamily="34" charset="0"/>
                <a:ea typeface="Calibri" panose="020F0502020204030204" pitchFamily="34" charset="0"/>
              </a:rPr>
              <a:t>• Comprehensive view of all Voya accounts</a:t>
            </a:r>
          </a:p>
          <a:p>
            <a:pPr marL="0" marR="0">
              <a:spcBef>
                <a:spcPts val="0"/>
              </a:spcBef>
              <a:spcAft>
                <a:spcPts val="0"/>
              </a:spcAft>
            </a:pPr>
            <a:r>
              <a:rPr lang="en-US" sz="1800">
                <a:effectLst/>
                <a:latin typeface="Calibri" panose="020F0502020204030204" pitchFamily="34" charset="0"/>
                <a:ea typeface="Calibri" panose="020F0502020204030204" pitchFamily="34" charset="0"/>
              </a:rPr>
              <a:t>• Add all types of accounts to view net worth, spending and budgeting</a:t>
            </a:r>
          </a:p>
          <a:p>
            <a:pPr marL="0" marR="0">
              <a:spcBef>
                <a:spcPts val="0"/>
              </a:spcBef>
              <a:spcAft>
                <a:spcPts val="0"/>
              </a:spcAft>
            </a:pPr>
            <a:r>
              <a:rPr lang="en-US" sz="1800">
                <a:effectLst/>
                <a:latin typeface="Calibri" panose="020F0502020204030204" pitchFamily="34" charset="0"/>
                <a:ea typeface="Calibri" panose="020F0502020204030204" pitchFamily="34" charset="0"/>
              </a:rPr>
              <a:t>• Innovative feature that distills complex data into easy-to-understand financial insights</a:t>
            </a:r>
          </a:p>
          <a:p>
            <a:pPr marL="0" marR="0">
              <a:spcBef>
                <a:spcPts val="0"/>
              </a:spcBef>
              <a:spcAft>
                <a:spcPts val="0"/>
              </a:spcAft>
            </a:pPr>
            <a:r>
              <a:rPr lang="en-US" sz="1800">
                <a:effectLst/>
                <a:latin typeface="Calibri" panose="020F0502020204030204" pitchFamily="34" charset="0"/>
                <a:ea typeface="Calibri" panose="020F0502020204030204" pitchFamily="34" charset="0"/>
              </a:rPr>
              <a:t>• Automatic personal finance resources</a:t>
            </a:r>
          </a:p>
          <a:p>
            <a:pPr marL="0" marR="0">
              <a:spcBef>
                <a:spcPts val="0"/>
              </a:spcBef>
              <a:spcAft>
                <a:spcPts val="0"/>
              </a:spcAft>
            </a:pPr>
            <a:r>
              <a:rPr lang="en-US" sz="1800">
                <a:effectLst/>
                <a:latin typeface="Calibri" panose="020F0502020204030204" pitchFamily="34" charset="0"/>
                <a:ea typeface="Calibri" panose="020F0502020204030204" pitchFamily="34" charset="0"/>
              </a:rPr>
              <a:t>• Tailor the experience so it’s personal</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59D62B2-BD26-48B2-AA68-3BEAEDAD7619}" type="slidenum">
              <a:rPr kumimoji="0" lang="en-US" altLang="en-US" sz="1200" b="0" i="0" u="none" strike="noStrike" kern="1200" cap="none" spc="0" normalizeH="0" baseline="0" noProof="0" smtClean="0">
                <a:ln>
                  <a:noFill/>
                </a:ln>
                <a:solidFill>
                  <a:prstClr val="black"/>
                </a:solidFill>
                <a:effectLst/>
                <a:uLnTx/>
                <a:uFillTx/>
                <a:latin typeface="Calibri" pitchFamily="34" charset="0"/>
                <a:ea typeface="MS PGothic"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a:ln>
                <a:noFill/>
              </a:ln>
              <a:solidFill>
                <a:prstClr val="black"/>
              </a:solidFill>
              <a:effectLst/>
              <a:uLnTx/>
              <a:uFillTx/>
              <a:latin typeface="Calibri" pitchFamily="34" charset="0"/>
              <a:ea typeface="MS PGothic" pitchFamily="34" charset="-128"/>
              <a:cs typeface="+mn-cs"/>
            </a:endParaRPr>
          </a:p>
        </p:txBody>
      </p:sp>
    </p:spTree>
    <p:extLst>
      <p:ext uri="{BB962C8B-B14F-4D97-AF65-F5344CB8AC3E}">
        <p14:creationId xmlns:p14="http://schemas.microsoft.com/office/powerpoint/2010/main" val="10196768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fontAlgn="base">
              <a:spcBef>
                <a:spcPts val="0"/>
              </a:spcBef>
              <a:spcAft>
                <a:spcPts val="0"/>
              </a:spcAft>
            </a:pPr>
            <a:r>
              <a:rPr lang="en-US" sz="1200" b="1">
                <a:effectLst/>
                <a:latin typeface="Arial" panose="020B0604020202020204" pitchFamily="34" charset="0"/>
                <a:ea typeface="Times New Roman" panose="02020603050405020304" pitchFamily="18" charset="0"/>
              </a:rPr>
              <a:t>The online retirement participant experience </a:t>
            </a:r>
            <a:r>
              <a:rPr lang="en-US" sz="1800">
                <a:effectLst/>
                <a:latin typeface="Arial" panose="020B0604020202020204" pitchFamily="34" charset="0"/>
                <a:ea typeface="Calibri" panose="020F0502020204030204" pitchFamily="34" charset="0"/>
              </a:rPr>
              <a:t>brings together your financial life. Connect your external accounts like checking, credit cards, savings and more alongside your Voya accounts to help you balance your needs today and in the future. The experience offers:</a:t>
            </a:r>
          </a:p>
          <a:p>
            <a:pPr marL="0" marR="0" fontAlgn="base">
              <a:spcBef>
                <a:spcPts val="0"/>
              </a:spcBef>
              <a:spcAft>
                <a:spcPts val="0"/>
              </a:spcAft>
            </a:pPr>
            <a:endParaRPr lang="en-US" sz="1800" b="1">
              <a:effectLst/>
              <a:latin typeface="Arial" panose="020B0604020202020204" pitchFamily="34" charset="0"/>
              <a:ea typeface="Times New Roman" panose="02020603050405020304" pitchFamily="18" charset="0"/>
            </a:endParaRPr>
          </a:p>
          <a:p>
            <a:pPr marL="171450" marR="0" lvl="0" indent="-171450" algn="l" defTabSz="914332" rtl="0" eaLnBrk="1" fontAlgn="auto" latinLnBrk="0" hangingPunct="1">
              <a:lnSpc>
                <a:spcPct val="100000"/>
              </a:lnSpc>
              <a:spcBef>
                <a:spcPts val="1200"/>
              </a:spcBef>
              <a:spcAft>
                <a:spcPts val="0"/>
              </a:spcAft>
              <a:buClr>
                <a:srgbClr val="0097A9"/>
              </a:buClr>
              <a:buSzTx/>
              <a:buFont typeface="Arial" panose="020B0604020202020204" pitchFamily="34" charset="0"/>
              <a:buChar char="•"/>
              <a:tabLst/>
              <a:defRPr/>
            </a:pPr>
            <a:r>
              <a:rPr kumimoji="0" lang="en-US" sz="1200" b="0" i="0" u="none" strike="noStrike" kern="1200" cap="none" spc="0" normalizeH="0" baseline="0" noProof="0">
                <a:ln>
                  <a:noFill/>
                </a:ln>
                <a:solidFill>
                  <a:srgbClr val="595959"/>
                </a:solidFill>
                <a:effectLst/>
                <a:uLnTx/>
                <a:uFillTx/>
                <a:latin typeface="Arial" panose="020B0604020202020204"/>
                <a:ea typeface="+mn-ea"/>
                <a:cs typeface="Arial"/>
              </a:rPr>
              <a:t>Comprehensive view of all Voya accounts</a:t>
            </a:r>
          </a:p>
          <a:p>
            <a:pPr marL="171450" marR="0" lvl="0" indent="-171450" algn="l" defTabSz="914332" rtl="0" eaLnBrk="1" fontAlgn="auto" latinLnBrk="0" hangingPunct="1">
              <a:lnSpc>
                <a:spcPct val="100000"/>
              </a:lnSpc>
              <a:spcBef>
                <a:spcPts val="1200"/>
              </a:spcBef>
              <a:spcAft>
                <a:spcPts val="0"/>
              </a:spcAft>
              <a:buClr>
                <a:srgbClr val="0097A9"/>
              </a:buClr>
              <a:buSzTx/>
              <a:buFont typeface="Arial" panose="020B0604020202020204" pitchFamily="34" charset="0"/>
              <a:buChar char="•"/>
              <a:tabLst/>
              <a:defRPr/>
            </a:pPr>
            <a:r>
              <a:rPr kumimoji="0" lang="en-US" sz="1200" b="0" i="0" u="none" strike="noStrike" kern="1200" cap="none" spc="0" normalizeH="0" baseline="0" noProof="0">
                <a:ln>
                  <a:noFill/>
                </a:ln>
                <a:solidFill>
                  <a:srgbClr val="595959"/>
                </a:solidFill>
                <a:effectLst/>
                <a:uLnTx/>
                <a:uFillTx/>
                <a:latin typeface="Arial" panose="020B0604020202020204"/>
                <a:ea typeface="+mn-ea"/>
                <a:cs typeface="Arial"/>
              </a:rPr>
              <a:t>Add all types of accounts to view net worth, spending and budgeting</a:t>
            </a:r>
          </a:p>
          <a:p>
            <a:pPr marL="171450" marR="0" lvl="0" indent="-171450" algn="l" defTabSz="914332" rtl="0" eaLnBrk="1" fontAlgn="auto" latinLnBrk="0" hangingPunct="1">
              <a:lnSpc>
                <a:spcPct val="100000"/>
              </a:lnSpc>
              <a:spcBef>
                <a:spcPts val="1200"/>
              </a:spcBef>
              <a:spcAft>
                <a:spcPts val="0"/>
              </a:spcAft>
              <a:buClr>
                <a:srgbClr val="0097A9"/>
              </a:buClr>
              <a:buSzTx/>
              <a:buFont typeface="Arial" panose="020B0604020202020204" pitchFamily="34" charset="0"/>
              <a:buChar char="•"/>
              <a:tabLst/>
              <a:defRPr/>
            </a:pPr>
            <a:r>
              <a:rPr kumimoji="0" lang="en-US" sz="1200" b="0" i="0" u="none" strike="noStrike" kern="1200" cap="none" spc="0" normalizeH="0" baseline="0" noProof="0">
                <a:ln>
                  <a:noFill/>
                </a:ln>
                <a:solidFill>
                  <a:srgbClr val="595959"/>
                </a:solidFill>
                <a:effectLst/>
                <a:uLnTx/>
                <a:uFillTx/>
                <a:latin typeface="Arial" panose="020B0604020202020204"/>
                <a:ea typeface="+mn-ea"/>
                <a:cs typeface="Arial"/>
              </a:rPr>
              <a:t>Innovative feature that distills complex data into easy-to-understand financial insights</a:t>
            </a:r>
          </a:p>
          <a:p>
            <a:pPr marL="171450" marR="0" lvl="0" indent="-171450" algn="l" defTabSz="914332" rtl="0" eaLnBrk="1" fontAlgn="auto" latinLnBrk="0" hangingPunct="1">
              <a:lnSpc>
                <a:spcPct val="100000"/>
              </a:lnSpc>
              <a:spcBef>
                <a:spcPts val="1200"/>
              </a:spcBef>
              <a:spcAft>
                <a:spcPts val="0"/>
              </a:spcAft>
              <a:buClr>
                <a:srgbClr val="0097A9"/>
              </a:buClr>
              <a:buSzTx/>
              <a:buFont typeface="Arial" panose="020B0604020202020204" pitchFamily="34" charset="0"/>
              <a:buChar char="•"/>
              <a:tabLst/>
              <a:defRPr/>
            </a:pPr>
            <a:r>
              <a:rPr kumimoji="0" lang="en-US" sz="1200" b="0" i="0" u="none" strike="noStrike" kern="1200" cap="none" spc="0" normalizeH="0" baseline="0" noProof="0">
                <a:ln>
                  <a:noFill/>
                </a:ln>
                <a:solidFill>
                  <a:srgbClr val="595959"/>
                </a:solidFill>
                <a:effectLst/>
                <a:uLnTx/>
                <a:uFillTx/>
                <a:latin typeface="Arial" panose="020B0604020202020204"/>
                <a:ea typeface="+mn-ea"/>
                <a:cs typeface="Arial"/>
              </a:rPr>
              <a:t>Automatic personal finance resources</a:t>
            </a:r>
          </a:p>
          <a:p>
            <a:pPr marL="171450" marR="0" lvl="0" indent="-171450" algn="l" defTabSz="914332" rtl="0" eaLnBrk="1" fontAlgn="auto" latinLnBrk="0" hangingPunct="1">
              <a:lnSpc>
                <a:spcPct val="100000"/>
              </a:lnSpc>
              <a:spcBef>
                <a:spcPts val="1200"/>
              </a:spcBef>
              <a:spcAft>
                <a:spcPts val="0"/>
              </a:spcAft>
              <a:buClr>
                <a:srgbClr val="0097A9"/>
              </a:buClr>
              <a:buSzTx/>
              <a:buFont typeface="Arial" panose="020B0604020202020204" pitchFamily="34" charset="0"/>
              <a:buChar char="•"/>
              <a:tabLst/>
              <a:defRPr/>
            </a:pPr>
            <a:r>
              <a:rPr kumimoji="0" lang="en-US" sz="1200" b="0" i="0" u="none" strike="noStrike" kern="1200" cap="none" spc="0" normalizeH="0" baseline="0" noProof="0">
                <a:ln>
                  <a:noFill/>
                </a:ln>
                <a:solidFill>
                  <a:srgbClr val="595959"/>
                </a:solidFill>
                <a:effectLst/>
                <a:uLnTx/>
                <a:uFillTx/>
                <a:latin typeface="Arial" panose="020B0604020202020204"/>
                <a:ea typeface="+mn-ea"/>
                <a:cs typeface="Arial"/>
              </a:rPr>
              <a:t>Tailor the experience so it’s personal</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5A4305F-5687-47BD-99D5-386B0F34757B}"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265345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xfrm>
            <a:off x="1101725" y="698500"/>
            <a:ext cx="4654550" cy="349250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VFP/Small Mid Corporate Markets</a:t>
            </a:r>
          </a:p>
          <a:p>
            <a:pPr eaLnBrk="1" hangingPunct="1">
              <a:spcBef>
                <a:spcPct val="0"/>
              </a:spcBef>
            </a:pPr>
            <a:endParaRPr lang="en-US" altLang="en-US"/>
          </a:p>
          <a:p>
            <a:pPr eaLnBrk="1" hangingPunct="1">
              <a:spcBef>
                <a:spcPct val="0"/>
              </a:spcBef>
            </a:pPr>
            <a:r>
              <a:rPr lang="en-US" altLang="en-US"/>
              <a:t>Feel free to take a photo of this slide with your phone! </a:t>
            </a:r>
          </a:p>
        </p:txBody>
      </p:sp>
      <p:sp>
        <p:nvSpPr>
          <p:cNvPr id="264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015AE154-C3AF-4D13-93BA-4CAED88DD5EB}" type="slidenum">
              <a:rPr lang="en-US" altLang="en-US" smtClean="0">
                <a:solidFill>
                  <a:prstClr val="black"/>
                </a:solidFill>
                <a:cs typeface="Arial" pitchFamily="34" charset="0"/>
              </a:rPr>
              <a:pPr eaLnBrk="1" hangingPunct="1">
                <a:spcBef>
                  <a:spcPct val="0"/>
                </a:spcBef>
              </a:pPr>
              <a:t>28</a:t>
            </a:fld>
            <a:endParaRPr lang="en-US" altLang="en-US">
              <a:solidFill>
                <a:prstClr val="black"/>
              </a:solidFill>
              <a:cs typeface="Arial" pitchFamily="34" charset="0"/>
            </a:endParaRPr>
          </a:p>
        </p:txBody>
      </p:sp>
    </p:spTree>
    <p:extLst>
      <p:ext uri="{BB962C8B-B14F-4D97-AF65-F5344CB8AC3E}">
        <p14:creationId xmlns:p14="http://schemas.microsoft.com/office/powerpoint/2010/main" val="2396121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33500" y="1163638"/>
            <a:ext cx="4191000" cy="3144837"/>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59D62B2-BD26-48B2-AA68-3BEAEDAD7619}" type="slidenum">
              <a:rPr lang="en-US" altLang="en-US" smtClean="0"/>
              <a:pPr/>
              <a:t>29</a:t>
            </a:fld>
            <a:endParaRPr lang="en-US" altLang="en-US"/>
          </a:p>
        </p:txBody>
      </p:sp>
    </p:spTree>
    <p:extLst>
      <p:ext uri="{BB962C8B-B14F-4D97-AF65-F5344CB8AC3E}">
        <p14:creationId xmlns:p14="http://schemas.microsoft.com/office/powerpoint/2010/main" val="20923052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85290" indent="-302035" eaLnBrk="0" hangingPunct="0">
              <a:spcBef>
                <a:spcPct val="30000"/>
              </a:spcBef>
              <a:defRPr sz="1200">
                <a:solidFill>
                  <a:schemeClr val="tx1"/>
                </a:solidFill>
                <a:latin typeface="Calibri" pitchFamily="34" charset="0"/>
                <a:ea typeface="MS PGothic" pitchFamily="34" charset="-128"/>
              </a:defRPr>
            </a:lvl2pPr>
            <a:lvl3pPr marL="1208138" indent="-241628" eaLnBrk="0" hangingPunct="0">
              <a:spcBef>
                <a:spcPct val="30000"/>
              </a:spcBef>
              <a:defRPr sz="1200">
                <a:solidFill>
                  <a:schemeClr val="tx1"/>
                </a:solidFill>
                <a:latin typeface="Calibri" pitchFamily="34" charset="0"/>
                <a:ea typeface="MS PGothic" pitchFamily="34" charset="-128"/>
              </a:defRPr>
            </a:lvl3pPr>
            <a:lvl4pPr marL="1691393" indent="-241628" eaLnBrk="0" hangingPunct="0">
              <a:spcBef>
                <a:spcPct val="30000"/>
              </a:spcBef>
              <a:defRPr sz="1200">
                <a:solidFill>
                  <a:schemeClr val="tx1"/>
                </a:solidFill>
                <a:latin typeface="Calibri" pitchFamily="34" charset="0"/>
                <a:ea typeface="MS PGothic" pitchFamily="34" charset="-128"/>
              </a:defRPr>
            </a:lvl4pPr>
            <a:lvl5pPr marL="2174649" indent="-241628" eaLnBrk="0" hangingPunct="0">
              <a:spcBef>
                <a:spcPct val="30000"/>
              </a:spcBef>
              <a:defRPr sz="1200">
                <a:solidFill>
                  <a:schemeClr val="tx1"/>
                </a:solidFill>
                <a:latin typeface="Calibri" pitchFamily="34" charset="0"/>
                <a:ea typeface="MS PGothic" pitchFamily="34" charset="-128"/>
              </a:defRPr>
            </a:lvl5pPr>
            <a:lvl6pPr marL="2657905" indent="-241628" eaLnBrk="0" fontAlgn="base" hangingPunct="0">
              <a:spcBef>
                <a:spcPct val="30000"/>
              </a:spcBef>
              <a:spcAft>
                <a:spcPct val="0"/>
              </a:spcAft>
              <a:defRPr sz="1200">
                <a:solidFill>
                  <a:schemeClr val="tx1"/>
                </a:solidFill>
                <a:latin typeface="Calibri" pitchFamily="34" charset="0"/>
                <a:ea typeface="MS PGothic" pitchFamily="34" charset="-128"/>
              </a:defRPr>
            </a:lvl6pPr>
            <a:lvl7pPr marL="3141160" indent="-241628" eaLnBrk="0" fontAlgn="base" hangingPunct="0">
              <a:spcBef>
                <a:spcPct val="30000"/>
              </a:spcBef>
              <a:spcAft>
                <a:spcPct val="0"/>
              </a:spcAft>
              <a:defRPr sz="1200">
                <a:solidFill>
                  <a:schemeClr val="tx1"/>
                </a:solidFill>
                <a:latin typeface="Calibri" pitchFamily="34" charset="0"/>
                <a:ea typeface="MS PGothic" pitchFamily="34" charset="-128"/>
              </a:defRPr>
            </a:lvl7pPr>
            <a:lvl8pPr marL="3624415" indent="-241628" eaLnBrk="0" fontAlgn="base" hangingPunct="0">
              <a:spcBef>
                <a:spcPct val="30000"/>
              </a:spcBef>
              <a:spcAft>
                <a:spcPct val="0"/>
              </a:spcAft>
              <a:defRPr sz="1200">
                <a:solidFill>
                  <a:schemeClr val="tx1"/>
                </a:solidFill>
                <a:latin typeface="Calibri" pitchFamily="34" charset="0"/>
                <a:ea typeface="MS PGothic" pitchFamily="34" charset="-128"/>
              </a:defRPr>
            </a:lvl8pPr>
            <a:lvl9pPr marL="4107670" indent="-241628"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87D517D9-B471-4B67-B8EE-68D592C1BF4C}" type="slidenum">
              <a:rPr lang="nl-NL" altLang="en-US" smtClean="0">
                <a:latin typeface="Arial" pitchFamily="34" charset="0"/>
                <a:cs typeface="Arial" pitchFamily="34" charset="0"/>
              </a:rPr>
              <a:pPr eaLnBrk="1" hangingPunct="1">
                <a:spcBef>
                  <a:spcPct val="0"/>
                </a:spcBef>
              </a:pPr>
              <a:t>3</a:t>
            </a:fld>
            <a:endParaRPr lang="nl-NL" altLang="en-US">
              <a:latin typeface="Arial" pitchFamily="34" charset="0"/>
              <a:cs typeface="Arial" pitchFamily="34" charset="0"/>
            </a:endParaRPr>
          </a:p>
        </p:txBody>
      </p:sp>
      <p:sp>
        <p:nvSpPr>
          <p:cNvPr id="143363" name="Rectangle 2"/>
          <p:cNvSpPr>
            <a:spLocks noGrp="1" noRot="1" noChangeAspect="1" noChangeArrowheads="1" noTextEdit="1"/>
          </p:cNvSpPr>
          <p:nvPr>
            <p:ph type="sldImg"/>
          </p:nvPr>
        </p:nvSpPr>
        <p:spPr bwMode="auto">
          <a:xfrm>
            <a:off x="1228725" y="741363"/>
            <a:ext cx="4873625" cy="3656012"/>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4" name="Rectangle 3"/>
          <p:cNvSpPr>
            <a:spLocks noGrp="1" noChangeArrowheads="1"/>
          </p:cNvSpPr>
          <p:nvPr>
            <p:ph type="body" idx="1"/>
          </p:nvPr>
        </p:nvSpPr>
        <p:spPr bwMode="auto">
          <a:xfrm>
            <a:off x="975361" y="4645290"/>
            <a:ext cx="5364480" cy="43974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4147" tIns="47074" rIns="94147" bIns="47074" numCol="1" anchor="t" anchorCtr="0" compatLnSpc="1">
            <a:prstTxWarp prst="textNoShape">
              <a:avLst/>
            </a:prstTxWarp>
          </a:bodyPr>
          <a:lstStyle/>
          <a:p>
            <a:pPr eaLnBrk="1" hangingPunct="1">
              <a:spcBef>
                <a:spcPct val="0"/>
              </a:spcBef>
            </a:pPr>
            <a:r>
              <a:rPr lang="en-US" sz="1200" b="1" kern="1200">
                <a:solidFill>
                  <a:schemeClr val="tx1"/>
                </a:solidFill>
                <a:latin typeface="+mn-lt"/>
                <a:ea typeface="MS PGothic" pitchFamily="34" charset="-128"/>
                <a:cs typeface="ＭＳ Ｐゴシック" charset="0"/>
              </a:rPr>
              <a:t>THIS SLIDE FOR: VFP Sm/Mid Corporate</a:t>
            </a:r>
            <a:endParaRPr lang="en-US" altLang="en-US" b="1"/>
          </a:p>
          <a:p>
            <a:pPr eaLnBrk="1" hangingPunct="1">
              <a:spcBef>
                <a:spcPct val="0"/>
              </a:spcBef>
            </a:pPr>
            <a:endParaRPr lang="en-US" altLang="en-US"/>
          </a:p>
          <a:p>
            <a:pPr eaLnBrk="1" hangingPunct="1">
              <a:spcBef>
                <a:spcPct val="0"/>
              </a:spcBef>
            </a:pPr>
            <a:r>
              <a:rPr lang="en-US" altLang="en-US"/>
              <a:t>One housekeeping item before we get started. Disclosures are an important part of any financial discussion or product. They are designed to protect your interests.  So please give this a read. </a:t>
            </a:r>
          </a:p>
          <a:p>
            <a:pPr eaLnBrk="1" hangingPunct="1">
              <a:spcBef>
                <a:spcPct val="0"/>
              </a:spcBef>
            </a:pPr>
            <a:endParaRPr lang="en-US" altLang="en-US"/>
          </a:p>
        </p:txBody>
      </p:sp>
    </p:spTree>
    <p:extLst>
      <p:ext uri="{BB962C8B-B14F-4D97-AF65-F5344CB8AC3E}">
        <p14:creationId xmlns:p14="http://schemas.microsoft.com/office/powerpoint/2010/main" val="216568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2E14C6C8-5CB1-4D17-BD6A-CBAD6F8EABED}" type="slidenum">
              <a:rPr lang="nl-NL" altLang="en-US" smtClean="0">
                <a:latin typeface="Arial" pitchFamily="34" charset="0"/>
                <a:cs typeface="Arial" pitchFamily="34" charset="0"/>
              </a:rPr>
              <a:pPr eaLnBrk="1" hangingPunct="1">
                <a:spcBef>
                  <a:spcPct val="0"/>
                </a:spcBef>
              </a:pPr>
              <a:t>4</a:t>
            </a:fld>
            <a:endParaRPr lang="nl-NL" altLang="en-US">
              <a:latin typeface="Arial" pitchFamily="34" charset="0"/>
              <a:cs typeface="Arial" pitchFamily="34" charset="0"/>
            </a:endParaRPr>
          </a:p>
        </p:txBody>
      </p:sp>
      <p:sp>
        <p:nvSpPr>
          <p:cNvPr id="149507" name="Rectangle 2"/>
          <p:cNvSpPr>
            <a:spLocks noGrp="1" noRot="1" noChangeAspect="1" noChangeArrowheads="1" noTextEdit="1"/>
          </p:cNvSpPr>
          <p:nvPr>
            <p:ph type="sldImg"/>
          </p:nvPr>
        </p:nvSpPr>
        <p:spPr bwMode="auto">
          <a:xfrm>
            <a:off x="1114425" y="708025"/>
            <a:ext cx="4641850" cy="348138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8" name="Rectangle 3"/>
          <p:cNvSpPr>
            <a:spLocks noGrp="1" noChangeArrowheads="1"/>
          </p:cNvSpPr>
          <p:nvPr>
            <p:ph type="body" idx="1"/>
          </p:nvPr>
        </p:nvSpPr>
        <p:spPr bwMode="auto">
          <a:xfrm>
            <a:off x="914400" y="4424085"/>
            <a:ext cx="5029200" cy="418800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82" tIns="44541" rIns="89082" bIns="44541" numCol="1" anchor="t" anchorCtr="0" compatLnSpc="1">
            <a:prstTxWarp prst="textNoShape">
              <a:avLst/>
            </a:prstTxWarp>
          </a:bodyPr>
          <a:lstStyle/>
          <a:p>
            <a:pPr eaLnBrk="1" hangingPunct="1">
              <a:spcBef>
                <a:spcPct val="0"/>
              </a:spcBef>
            </a:pPr>
            <a:r>
              <a:rPr lang="en-US" altLang="en-US"/>
              <a:t>At Voya, we call this Orange Money [hold up fanned out orange dollar bills]. By enrolling in your plan, you can take an important step toward building the savings you’ll need; your very own Orange Money for tomorrow. </a:t>
            </a:r>
          </a:p>
          <a:p>
            <a:pPr eaLnBrk="1" hangingPunct="1">
              <a:spcBef>
                <a:spcPct val="0"/>
              </a:spcBef>
            </a:pPr>
            <a:endParaRPr lang="en-US" altLang="en-US"/>
          </a:p>
        </p:txBody>
      </p:sp>
    </p:spTree>
    <p:extLst>
      <p:ext uri="{BB962C8B-B14F-4D97-AF65-F5344CB8AC3E}">
        <p14:creationId xmlns:p14="http://schemas.microsoft.com/office/powerpoint/2010/main" val="1219808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B638667B-BF31-443B-9387-4A7B32FA3329}" type="slidenum">
              <a:rPr lang="nl-NL" altLang="en-US" smtClean="0">
                <a:latin typeface="Arial" pitchFamily="34" charset="0"/>
                <a:cs typeface="Arial" pitchFamily="34" charset="0"/>
              </a:rPr>
              <a:pPr eaLnBrk="1" hangingPunct="1">
                <a:spcBef>
                  <a:spcPct val="0"/>
                </a:spcBef>
              </a:pPr>
              <a:t>5</a:t>
            </a:fld>
            <a:endParaRPr lang="nl-NL" altLang="en-US">
              <a:latin typeface="Arial" pitchFamily="34" charset="0"/>
              <a:cs typeface="Arial" pitchFamily="34" charset="0"/>
            </a:endParaRPr>
          </a:p>
        </p:txBody>
      </p:sp>
      <p:sp>
        <p:nvSpPr>
          <p:cNvPr id="156675" name="Rectangle 2"/>
          <p:cNvSpPr>
            <a:spLocks noGrp="1" noRot="1" noChangeAspect="1" noChangeArrowheads="1" noTextEdit="1"/>
          </p:cNvSpPr>
          <p:nvPr>
            <p:ph type="sldImg"/>
          </p:nvPr>
        </p:nvSpPr>
        <p:spPr bwMode="auto">
          <a:xfrm>
            <a:off x="1114425" y="708025"/>
            <a:ext cx="4641850" cy="348138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6" name="Rectangle 3"/>
          <p:cNvSpPr>
            <a:spLocks noGrp="1" noChangeArrowheads="1"/>
          </p:cNvSpPr>
          <p:nvPr>
            <p:ph type="body" idx="1"/>
          </p:nvPr>
        </p:nvSpPr>
        <p:spPr bwMode="auto">
          <a:xfrm>
            <a:off x="914400" y="4424085"/>
            <a:ext cx="5029200" cy="418800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82" tIns="44541" rIns="89082" bIns="44541" numCol="1" anchor="t" anchorCtr="0" compatLnSpc="1">
            <a:prstTxWarp prst="textNoShape">
              <a:avLst/>
            </a:prstTxWarp>
          </a:bodyPr>
          <a:lstStyle/>
          <a:p>
            <a:pPr eaLnBrk="1" hangingPunct="1">
              <a:spcBef>
                <a:spcPct val="0"/>
              </a:spcBef>
            </a:pPr>
            <a:r>
              <a:rPr lang="en-US" altLang="en-US"/>
              <a:t>The last chunk is the all-encompassing “Other.” We’ll put it in-between Retirement Accounts and Social Security because it’s kind of the wild card. As a catch-all bucket, this could include traditional pension plans, IRAs, savings from other employer retirement savings plans or even things like rental income, earnings from working part-time, other personal savings accounts and that inheritance from your rich relative.</a:t>
            </a:r>
          </a:p>
          <a:p>
            <a:pPr eaLnBrk="1" hangingPunct="1">
              <a:spcBef>
                <a:spcPct val="0"/>
              </a:spcBef>
            </a:pPr>
            <a:endParaRPr lang="en-US" altLang="en-US"/>
          </a:p>
          <a:p>
            <a:pPr eaLnBrk="1" hangingPunct="1">
              <a:spcBef>
                <a:spcPct val="0"/>
              </a:spcBef>
            </a:pPr>
            <a:r>
              <a:rPr lang="en-US" altLang="en-US"/>
              <a:t>Some of you may be thinking, uh oh, I don’t have rental property or personal savings or any rich relatives. </a:t>
            </a:r>
          </a:p>
          <a:p>
            <a:pPr eaLnBrk="1" hangingPunct="1">
              <a:spcBef>
                <a:spcPct val="0"/>
              </a:spcBef>
            </a:pPr>
            <a:endParaRPr lang="en-US" altLang="en-US" b="1"/>
          </a:p>
          <a:p>
            <a:pPr eaLnBrk="1" hangingPunct="1">
              <a:spcBef>
                <a:spcPct val="0"/>
              </a:spcBef>
            </a:pPr>
            <a:r>
              <a:rPr lang="en-US" altLang="en-US" b="1"/>
              <a:t>NOTE:</a:t>
            </a:r>
          </a:p>
          <a:p>
            <a:pPr eaLnBrk="1" hangingPunct="1">
              <a:spcBef>
                <a:spcPct val="0"/>
              </a:spcBef>
            </a:pPr>
            <a:r>
              <a:rPr lang="en-US" altLang="en-US"/>
              <a:t>If you see confused faces, define pensions and IRAs more fully:</a:t>
            </a:r>
          </a:p>
          <a:p>
            <a:pPr eaLnBrk="1" hangingPunct="1">
              <a:spcBef>
                <a:spcPct val="0"/>
              </a:spcBef>
            </a:pPr>
            <a:endParaRPr lang="en-US" altLang="en-US"/>
          </a:p>
          <a:p>
            <a:pPr eaLnBrk="1" hangingPunct="1">
              <a:spcBef>
                <a:spcPct val="0"/>
              </a:spcBef>
            </a:pPr>
            <a:r>
              <a:rPr lang="en-US" altLang="en-US"/>
              <a:t>A traditional pension is a retirement plan in which your employer contributes all of the money and decides where to invest it. A set payout – based on your salary and how long you worked there – is promised when you retire.</a:t>
            </a:r>
          </a:p>
          <a:p>
            <a:pPr eaLnBrk="1" hangingPunct="1">
              <a:spcBef>
                <a:spcPct val="0"/>
              </a:spcBef>
            </a:pPr>
            <a:endParaRPr lang="en-US" altLang="en-US"/>
          </a:p>
          <a:p>
            <a:pPr eaLnBrk="1" hangingPunct="1">
              <a:spcBef>
                <a:spcPct val="0"/>
              </a:spcBef>
            </a:pPr>
            <a:r>
              <a:rPr lang="en-US" altLang="en-US"/>
              <a:t>Unlike a retirement savings plan that is provided by your employer, an IRA is an Individual Retirement Account that you open with a financial institution on your own.</a:t>
            </a:r>
          </a:p>
          <a:p>
            <a:pPr eaLnBrk="1" hangingPunct="1">
              <a:spcBef>
                <a:spcPct val="0"/>
              </a:spcBef>
            </a:pPr>
            <a:endParaRPr lang="en-US" altLang="en-US"/>
          </a:p>
          <a:p>
            <a:pPr eaLnBrk="1" hangingPunct="1">
              <a:spcBef>
                <a:spcPct val="0"/>
              </a:spcBef>
            </a:pPr>
            <a:endParaRPr lang="en-US" altLang="en-US"/>
          </a:p>
        </p:txBody>
      </p:sp>
    </p:spTree>
    <p:extLst>
      <p:ext uri="{BB962C8B-B14F-4D97-AF65-F5344CB8AC3E}">
        <p14:creationId xmlns:p14="http://schemas.microsoft.com/office/powerpoint/2010/main" val="1727047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11221E4-92A3-41B7-8C95-806488F9A183}" type="slidenum">
              <a:rPr kumimoji="0" lang="nl-NL" altLang="en-US" sz="1200" b="0" i="0" u="none" strike="noStrike" kern="1200" cap="none" spc="0" normalizeH="0" baseline="0" noProof="0" smtClean="0">
                <a:ln>
                  <a:noFill/>
                </a:ln>
                <a:solidFill>
                  <a:srgbClr val="000000"/>
                </a:solidFill>
                <a:effectLst/>
                <a:uLnTx/>
                <a:uFillTx/>
                <a:latin typeface="Arial" pitchFamily="34" charset="0"/>
                <a:ea typeface="MS PGothic" pitchFamily="34" charset="-128"/>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nl-NL"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Arial" pitchFamily="34" charset="0"/>
            </a:endParaRPr>
          </a:p>
        </p:txBody>
      </p:sp>
      <p:sp>
        <p:nvSpPr>
          <p:cNvPr id="247811" name="Rectangle 2"/>
          <p:cNvSpPr>
            <a:spLocks noGrp="1" noRot="1" noChangeAspect="1" noChangeArrowheads="1" noTextEdit="1"/>
          </p:cNvSpPr>
          <p:nvPr>
            <p:ph type="sldImg"/>
          </p:nvPr>
        </p:nvSpPr>
        <p:spPr bwMode="auto">
          <a:xfrm>
            <a:off x="1114425" y="708025"/>
            <a:ext cx="4641850" cy="348138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7812" name="Rectangle 3"/>
          <p:cNvSpPr>
            <a:spLocks noGrp="1" noChangeArrowheads="1"/>
          </p:cNvSpPr>
          <p:nvPr>
            <p:ph type="body" idx="1"/>
          </p:nvPr>
        </p:nvSpPr>
        <p:spPr bwMode="auto">
          <a:xfrm>
            <a:off x="914400" y="4424085"/>
            <a:ext cx="5029200" cy="418800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82" tIns="44541" rIns="89082" bIns="44541" numCol="1" anchor="t" anchorCtr="0" compatLnSpc="1">
            <a:prstTxWarp prst="textNoShape">
              <a:avLst/>
            </a:prstTxWarp>
          </a:bodyPr>
          <a:lstStyle/>
          <a:p>
            <a:pPr eaLnBrk="1" hangingPunct="1">
              <a:spcBef>
                <a:spcPct val="0"/>
              </a:spcBef>
            </a:pPr>
            <a:r>
              <a:rPr lang="en-US" altLang="en-US"/>
              <a:t>That dollar bill image in the previous slide showed your sources of retirement income and this is a central theme that is part of an interactive educational experience from Voya called myOrangeMoney. And it’s really helpful in determining how much you might need to save.</a:t>
            </a:r>
          </a:p>
          <a:p>
            <a:pPr eaLnBrk="1" hangingPunct="1">
              <a:spcBef>
                <a:spcPct val="0"/>
              </a:spcBef>
            </a:pPr>
            <a:r>
              <a:rPr lang="en-US" altLang="en-US"/>
              <a:t> </a:t>
            </a:r>
          </a:p>
          <a:p>
            <a:pPr eaLnBrk="1" hangingPunct="1">
              <a:spcBef>
                <a:spcPct val="0"/>
              </a:spcBef>
            </a:pPr>
            <a:r>
              <a:rPr lang="en-US" altLang="en-US"/>
              <a:t>After you enroll in the plan, you can use myOrangeMoney to track your progress toward reaching your estimated retirement income goal.</a:t>
            </a:r>
          </a:p>
          <a:p>
            <a:pPr eaLnBrk="1" hangingPunct="1">
              <a:spcBef>
                <a:spcPct val="0"/>
              </a:spcBef>
            </a:pPr>
            <a:endParaRPr lang="en-US" altLang="en-US"/>
          </a:p>
          <a:p>
            <a:pPr eaLnBrk="1" hangingPunct="1">
              <a:spcBef>
                <a:spcPct val="0"/>
              </a:spcBef>
            </a:pPr>
            <a:r>
              <a:rPr lang="en-US" sz="1800" b="1">
                <a:effectLst/>
                <a:latin typeface="Segoe UI" panose="020B0502040204020203" pitchFamily="34" charset="0"/>
              </a:rPr>
              <a:t>IMPORTANT</a:t>
            </a:r>
            <a:r>
              <a:rPr lang="en-US" sz="1800">
                <a:effectLst/>
                <a:latin typeface="Segoe UI" panose="020B0502040204020203" pitchFamily="34" charset="0"/>
              </a:rPr>
              <a:t>: The illustrations or other information generated by the calculators are hypothetical in nature, do not reflect actual investment results, and are not guarantees of future results. This information does not serve, either directly or indirectly, as legal, financial or tax advice and you should always consult a qualified professional legal, financial and/or tax advisor when making decisions related to your individual tax situation</a:t>
            </a:r>
            <a:endParaRPr lang="en-US" altLang="en-US"/>
          </a:p>
          <a:p>
            <a:pPr eaLnBrk="1" hangingPunct="1">
              <a:spcBef>
                <a:spcPct val="0"/>
              </a:spcBef>
            </a:pPr>
            <a:r>
              <a:rPr lang="en-US" altLang="en-US"/>
              <a:t> </a:t>
            </a:r>
          </a:p>
          <a:p>
            <a:pPr eaLnBrk="1" hangingPunct="1">
              <a:spcBef>
                <a:spcPct val="0"/>
              </a:spcBef>
            </a:pPr>
            <a:endParaRPr lang="en-US" altLang="en-US"/>
          </a:p>
        </p:txBody>
      </p:sp>
    </p:spTree>
    <p:extLst>
      <p:ext uri="{BB962C8B-B14F-4D97-AF65-F5344CB8AC3E}">
        <p14:creationId xmlns:p14="http://schemas.microsoft.com/office/powerpoint/2010/main" val="133637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ＭＳ Ｐゴシック" pitchFamily="34" charset="-128"/>
              </a:defRPr>
            </a:lvl1pPr>
            <a:lvl2pPr marL="742950" indent="-285750" eaLnBrk="0" hangingPunct="0">
              <a:spcBef>
                <a:spcPct val="30000"/>
              </a:spcBef>
              <a:defRPr sz="1200">
                <a:solidFill>
                  <a:schemeClr val="tx1"/>
                </a:solidFill>
                <a:latin typeface="Calibri" pitchFamily="34" charset="0"/>
                <a:ea typeface="ＭＳ Ｐゴシック" pitchFamily="34" charset="-128"/>
              </a:defRPr>
            </a:lvl2pPr>
            <a:lvl3pPr marL="1143000" indent="-228600" eaLnBrk="0" hangingPunct="0">
              <a:spcBef>
                <a:spcPct val="30000"/>
              </a:spcBef>
              <a:defRPr sz="1200">
                <a:solidFill>
                  <a:schemeClr val="tx1"/>
                </a:solidFill>
                <a:latin typeface="Calibri" pitchFamily="34" charset="0"/>
                <a:ea typeface="ＭＳ Ｐゴシック" pitchFamily="34" charset="-128"/>
              </a:defRPr>
            </a:lvl3pPr>
            <a:lvl4pPr marL="1600200" indent="-228600" eaLnBrk="0" hangingPunct="0">
              <a:spcBef>
                <a:spcPct val="30000"/>
              </a:spcBef>
              <a:defRPr sz="1200">
                <a:solidFill>
                  <a:schemeClr val="tx1"/>
                </a:solidFill>
                <a:latin typeface="Calibri" pitchFamily="34" charset="0"/>
                <a:ea typeface="ＭＳ Ｐゴシック" pitchFamily="34" charset="-128"/>
              </a:defRPr>
            </a:lvl4pPr>
            <a:lvl5pPr marL="2057400" indent="-228600" eaLnBrk="0" hangingPunct="0">
              <a:spcBef>
                <a:spcPct val="30000"/>
              </a:spcBef>
              <a:defRPr sz="1200">
                <a:solidFill>
                  <a:schemeClr val="tx1"/>
                </a:solidFill>
                <a:latin typeface="Calibri" pitchFamily="34" charset="0"/>
                <a:ea typeface="ＭＳ Ｐゴシック"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ＭＳ Ｐゴシック"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65291CC-4B72-44E9-A764-0AED2220FEEF}" type="slidenum">
              <a:rPr kumimoji="0" lang="nl-NL" altLang="en-US" sz="1200" b="0" i="0" u="none" strike="noStrike" kern="1200" cap="none" spc="0" normalizeH="0" baseline="0" noProof="0" smtClean="0">
                <a:ln>
                  <a:noFill/>
                </a:ln>
                <a:solidFill>
                  <a:srgbClr val="000000"/>
                </a:solidFill>
                <a:effectLst/>
                <a:uLnTx/>
                <a:uFillTx/>
                <a:latin typeface="Arial"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nl-NL" altLang="en-US" sz="1200" b="0" i="0" u="none" strike="noStrike" kern="1200" cap="none" spc="0" normalizeH="0" baseline="0" noProof="0">
              <a:ln>
                <a:noFill/>
              </a:ln>
              <a:solidFill>
                <a:srgbClr val="000000"/>
              </a:solidFill>
              <a:effectLst/>
              <a:uLnTx/>
              <a:uFillTx/>
              <a:latin typeface="Arial" pitchFamily="34" charset="0"/>
              <a:ea typeface="ＭＳ Ｐゴシック" pitchFamily="34" charset="-128"/>
              <a:cs typeface="+mn-cs"/>
            </a:endParaRPr>
          </a:p>
        </p:txBody>
      </p:sp>
      <p:sp>
        <p:nvSpPr>
          <p:cNvPr id="179203" name="Rectangle 2"/>
          <p:cNvSpPr>
            <a:spLocks noGrp="1" noRot="1" noChangeAspect="1" noChangeArrowheads="1" noTextEdit="1"/>
          </p:cNvSpPr>
          <p:nvPr>
            <p:ph type="sldImg"/>
          </p:nvPr>
        </p:nvSpPr>
        <p:spPr bwMode="auto">
          <a:xfrm>
            <a:off x="1114425" y="708025"/>
            <a:ext cx="4641850" cy="348138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9204" name="Rectangle 3"/>
          <p:cNvSpPr>
            <a:spLocks noGrp="1" noChangeArrowheads="1"/>
          </p:cNvSpPr>
          <p:nvPr>
            <p:ph type="body" idx="1"/>
          </p:nvPr>
        </p:nvSpPr>
        <p:spPr bwMode="auto">
          <a:xfrm>
            <a:off x="914400" y="4424085"/>
            <a:ext cx="5029200" cy="418800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82" tIns="44541" rIns="89082" bIns="44541" numCol="1" anchor="t" anchorCtr="0" compatLnSpc="1">
            <a:prstTxWarp prst="textNoShape">
              <a:avLst/>
            </a:prstTxWarp>
          </a:bodyPr>
          <a:lstStyle/>
          <a:p>
            <a:pPr eaLnBrk="1" hangingPunct="1">
              <a:spcBef>
                <a:spcPct val="0"/>
              </a:spcBef>
            </a:pPr>
            <a:r>
              <a:rPr lang="en-US" altLang="en-US" sz="1000"/>
              <a:t>myOrangeMoney is interactive, letting you change different aspects of your retirement savings strategy, including your contribution rate [point to that slider], estimated retirement age [point to that slider] and assumed investment return [point to that slider] to see instantly what affect those changes may have on your estimated monthly retirement income goal.</a:t>
            </a:r>
          </a:p>
          <a:p>
            <a:pPr eaLnBrk="1" hangingPunct="1">
              <a:spcBef>
                <a:spcPct val="0"/>
              </a:spcBef>
            </a:pPr>
            <a:endParaRPr lang="en-US" altLang="en-US" sz="1000"/>
          </a:p>
          <a:p>
            <a:pPr eaLnBrk="1" hangingPunct="1">
              <a:spcBef>
                <a:spcPct val="0"/>
              </a:spcBef>
            </a:pPr>
            <a:r>
              <a:rPr lang="en-US" altLang="en-US" sz="1000"/>
              <a:t>It also includes a Retirement Healthcare estimation feature </a:t>
            </a:r>
            <a:r>
              <a:rPr lang="en-US" altLang="en-US" sz="1000" b="1"/>
              <a:t>[point to that link] </a:t>
            </a:r>
            <a:r>
              <a:rPr lang="en-US" altLang="en-US" sz="1000"/>
              <a:t>that allows you to see what your healthcare costs in retirement may be – and how they might impact your retirement income.  To show you how to use myOrangeMoney to help figure out how much to save, in the upper right area we can see that the slider is set at a pre-tax contribution rate of 4% of pay. Notice the size of the white portion on the dollar bill. This is the estimated retirement income shortfall—the income gap I spoke about earlier.</a:t>
            </a:r>
          </a:p>
          <a:p>
            <a:pPr eaLnBrk="1" hangingPunct="1">
              <a:spcBef>
                <a:spcPct val="0"/>
              </a:spcBef>
            </a:pPr>
            <a:r>
              <a:rPr lang="en-US" altLang="en-US" sz="1000"/>
              <a:t> </a:t>
            </a:r>
          </a:p>
          <a:p>
            <a:pPr eaLnBrk="1" hangingPunct="1">
              <a:spcBef>
                <a:spcPct val="0"/>
              </a:spcBef>
            </a:pPr>
            <a:r>
              <a:rPr lang="en-US" altLang="en-US" sz="1000"/>
              <a:t>[Next visual]</a:t>
            </a:r>
          </a:p>
          <a:p>
            <a:pPr eaLnBrk="1" hangingPunct="1">
              <a:spcBef>
                <a:spcPct val="0"/>
              </a:spcBef>
            </a:pPr>
            <a:r>
              <a:rPr lang="en-US" altLang="en-US" sz="1000"/>
              <a:t>Now let’s see what happens if we use the slider to raise the contribution to 6%. The Orange Money on the left, which represents the employer plan account balance, has grown, and the white “shortfall” portion has shrunk a little.</a:t>
            </a:r>
          </a:p>
          <a:p>
            <a:pPr eaLnBrk="1" hangingPunct="1">
              <a:spcBef>
                <a:spcPct val="0"/>
              </a:spcBef>
            </a:pPr>
            <a:r>
              <a:rPr lang="en-US" altLang="en-US" sz="1000"/>
              <a:t> </a:t>
            </a:r>
          </a:p>
          <a:p>
            <a:pPr eaLnBrk="1" hangingPunct="1">
              <a:spcBef>
                <a:spcPct val="0"/>
              </a:spcBef>
            </a:pPr>
            <a:r>
              <a:rPr lang="en-US" altLang="en-US" sz="1000"/>
              <a:t>[Next visual]</a:t>
            </a:r>
          </a:p>
          <a:p>
            <a:pPr eaLnBrk="1" hangingPunct="1">
              <a:spcBef>
                <a:spcPct val="0"/>
              </a:spcBef>
            </a:pPr>
            <a:r>
              <a:rPr lang="en-US" altLang="en-US" sz="1000"/>
              <a:t>Let’s boost the contribution to 8%. The estimated monthly income from the plan is going up and the shortfall is getting smaller.</a:t>
            </a:r>
          </a:p>
          <a:p>
            <a:pPr eaLnBrk="1" hangingPunct="1">
              <a:spcBef>
                <a:spcPct val="0"/>
              </a:spcBef>
            </a:pPr>
            <a:endParaRPr lang="en-US" altLang="en-US" sz="1000"/>
          </a:p>
          <a:p>
            <a:pPr eaLnBrk="1" hangingPunct="1">
              <a:spcBef>
                <a:spcPct val="0"/>
              </a:spcBef>
            </a:pPr>
            <a:r>
              <a:rPr lang="en-US" altLang="en-US" sz="1000"/>
              <a:t>[Final visual] </a:t>
            </a:r>
          </a:p>
          <a:p>
            <a:pPr eaLnBrk="1" hangingPunct="1">
              <a:spcBef>
                <a:spcPct val="0"/>
              </a:spcBef>
            </a:pPr>
            <a:r>
              <a:rPr lang="en-US" altLang="en-US" sz="1000"/>
              <a:t>What happens if we push the savings to 10% of pay? The gap is almost gone. That’s the potential power of saving more. </a:t>
            </a:r>
          </a:p>
          <a:p>
            <a:pPr eaLnBrk="1" hangingPunct="1">
              <a:spcBef>
                <a:spcPct val="0"/>
              </a:spcBef>
            </a:pPr>
            <a:endParaRPr lang="en-US" altLang="en-US" sz="1000"/>
          </a:p>
          <a:p>
            <a:pPr eaLnBrk="1" hangingPunct="1">
              <a:spcBef>
                <a:spcPct val="0"/>
              </a:spcBef>
            </a:pPr>
            <a:r>
              <a:rPr lang="en-US" altLang="en-US" sz="1000"/>
              <a:t>&lt;FOR PLANS WITH PFD ONLY&gt;</a:t>
            </a:r>
          </a:p>
          <a:p>
            <a:pPr eaLnBrk="1" hangingPunct="1">
              <a:spcBef>
                <a:spcPct val="0"/>
              </a:spcBef>
            </a:pPr>
            <a:r>
              <a:rPr lang="en-US" altLang="en-US" sz="1000"/>
              <a:t>And see that link for “Organize My $$$” [point to link] – let’s look at that next.</a:t>
            </a:r>
          </a:p>
          <a:p>
            <a:pPr eaLnBrk="1" hangingPunct="1">
              <a:spcBef>
                <a:spcPct val="0"/>
              </a:spcBef>
            </a:pPr>
            <a:r>
              <a:rPr lang="en-US" altLang="en-US" sz="1000"/>
              <a:t> </a:t>
            </a:r>
          </a:p>
        </p:txBody>
      </p:sp>
    </p:spTree>
    <p:extLst>
      <p:ext uri="{BB962C8B-B14F-4D97-AF65-F5344CB8AC3E}">
        <p14:creationId xmlns:p14="http://schemas.microsoft.com/office/powerpoint/2010/main" val="775293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fld id="{225B75E9-4F0E-4E63-ABB7-598464CB740E}" type="slidenum">
              <a:rPr lang="nl-NL" altLang="en-US" smtClean="0">
                <a:latin typeface="Arial" pitchFamily="34" charset="0"/>
                <a:cs typeface="Arial" pitchFamily="34" charset="0"/>
              </a:rPr>
              <a:pPr eaLnBrk="1" hangingPunct="1">
                <a:spcBef>
                  <a:spcPct val="0"/>
                </a:spcBef>
              </a:pPr>
              <a:t>8</a:t>
            </a:fld>
            <a:endParaRPr lang="nl-NL" altLang="en-US">
              <a:latin typeface="Arial" pitchFamily="34" charset="0"/>
              <a:cs typeface="Arial" pitchFamily="34" charset="0"/>
            </a:endParaRPr>
          </a:p>
        </p:txBody>
      </p:sp>
      <p:sp>
        <p:nvSpPr>
          <p:cNvPr id="162819" name="Rectangle 2"/>
          <p:cNvSpPr>
            <a:spLocks noGrp="1" noRot="1" noChangeAspect="1" noChangeArrowheads="1" noTextEdit="1"/>
          </p:cNvSpPr>
          <p:nvPr>
            <p:ph type="sldImg"/>
          </p:nvPr>
        </p:nvSpPr>
        <p:spPr bwMode="auto">
          <a:xfrm>
            <a:off x="1114425" y="708025"/>
            <a:ext cx="4641850" cy="3481388"/>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20" name="Rectangle 3"/>
          <p:cNvSpPr>
            <a:spLocks noGrp="1" noChangeArrowheads="1"/>
          </p:cNvSpPr>
          <p:nvPr>
            <p:ph type="body" idx="1"/>
          </p:nvPr>
        </p:nvSpPr>
        <p:spPr bwMode="auto">
          <a:xfrm>
            <a:off x="914400" y="4424085"/>
            <a:ext cx="5029200" cy="418800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82" tIns="44541" rIns="89082" bIns="44541" numCol="1" anchor="t" anchorCtr="0" compatLnSpc="1">
            <a:prstTxWarp prst="textNoShape">
              <a:avLst/>
            </a:prstTxWarp>
          </a:bodyPr>
          <a:lstStyle/>
          <a:p>
            <a:pPr eaLnBrk="1" hangingPunct="1">
              <a:spcBef>
                <a:spcPct val="0"/>
              </a:spcBef>
            </a:pPr>
            <a:r>
              <a:rPr lang="en-US" altLang="en-US"/>
              <a:t>You choose to save a percentage of every paycheck—anywhere from [X% to XX%].</a:t>
            </a:r>
          </a:p>
          <a:p>
            <a:pPr eaLnBrk="1" hangingPunct="1">
              <a:spcBef>
                <a:spcPct val="0"/>
              </a:spcBef>
            </a:pPr>
            <a:endParaRPr lang="en-US" altLang="en-US"/>
          </a:p>
          <a:p>
            <a:pPr eaLnBrk="1" hangingPunct="1">
              <a:spcBef>
                <a:spcPct val="0"/>
              </a:spcBef>
            </a:pPr>
            <a:r>
              <a:rPr lang="en-US" altLang="en-US"/>
              <a:t>This savings amount is called a contribution. It’s deducted from your paycheck automatically and deposited in your retirement savings account. </a:t>
            </a:r>
          </a:p>
          <a:p>
            <a:pPr eaLnBrk="1" hangingPunct="1">
              <a:spcBef>
                <a:spcPct val="0"/>
              </a:spcBef>
            </a:pPr>
            <a:endParaRPr lang="en-US" altLang="en-US"/>
          </a:p>
        </p:txBody>
      </p:sp>
    </p:spTree>
    <p:extLst>
      <p:ext uri="{BB962C8B-B14F-4D97-AF65-F5344CB8AC3E}">
        <p14:creationId xmlns:p14="http://schemas.microsoft.com/office/powerpoint/2010/main" val="2667159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2615BF2-380E-4854-9031-4C4BECA137AF}" type="slidenum">
              <a:rPr kumimoji="0" lang="nl-NL" altLang="en-US" sz="1200" b="0" i="0" u="none" strike="noStrike" kern="1200" cap="none" spc="0" normalizeH="0" baseline="0" noProof="0" smtClean="0">
                <a:ln>
                  <a:noFill/>
                </a:ln>
                <a:solidFill>
                  <a:prstClr val="black"/>
                </a:solidFill>
                <a:effectLst/>
                <a:uLnTx/>
                <a:uFillTx/>
                <a:latin typeface="Arial" pitchFamily="34" charset="0"/>
                <a:ea typeface="MS PGothic" pitchFamily="34" charset="-128"/>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nl-NL" altLang="en-US"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pitchFamily="34" charset="0"/>
            </a:endParaRPr>
          </a:p>
        </p:txBody>
      </p:sp>
      <p:sp>
        <p:nvSpPr>
          <p:cNvPr id="196611" name="Rectangle 2"/>
          <p:cNvSpPr>
            <a:spLocks noGrp="1" noRot="1" noChangeAspect="1" noChangeArrowheads="1" noTextEdit="1"/>
          </p:cNvSpPr>
          <p:nvPr>
            <p:ph type="sldImg"/>
          </p:nvPr>
        </p:nvSpPr>
        <p:spPr bwMode="auto">
          <a:xfrm>
            <a:off x="1155700" y="693738"/>
            <a:ext cx="4559300" cy="3419475"/>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6612" name="Rectangle 3"/>
          <p:cNvSpPr>
            <a:spLocks noGrp="1" noChangeArrowheads="1"/>
          </p:cNvSpPr>
          <p:nvPr>
            <p:ph type="body" idx="1"/>
          </p:nvPr>
        </p:nvSpPr>
        <p:spPr bwMode="auto">
          <a:xfrm>
            <a:off x="914400" y="4343400"/>
            <a:ext cx="5029200" cy="41116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82" tIns="44541" rIns="89082" bIns="44541"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altLang="en-US" sz="1200"/>
              <a:t>Because your employer helps you save by matching a portion of your plan contributions, your savings goal—whatever you decide that is— will be made up of your own savings PLUS your employer match.   </a:t>
            </a:r>
            <a:r>
              <a:rPr lang="en-US" altLang="en-US"/>
              <a:t>When deciding how much to save, the smart place to start is to save enough to get the full employer match. [Employer name] offers a match on the first X% of pay you contribute, so if you save less than X%, you’ll be turning your back on some extra Orange Money.   The match is</a:t>
            </a:r>
            <a:r>
              <a:rPr lang="en-US" altLang="en-US" baseline="0"/>
              <a:t> an important part of 10 – 15% I mentioned on the previous slide.</a:t>
            </a:r>
            <a:endParaRPr lang="en-US" altLang="en-US"/>
          </a:p>
          <a:p>
            <a:pPr eaLnBrk="1" hangingPunct="1">
              <a:spcBef>
                <a:spcPct val="0"/>
              </a:spcBef>
            </a:pPr>
            <a:endParaRPr lang="en-US" altLang="en-US" sz="1200"/>
          </a:p>
          <a:p>
            <a:pPr eaLnBrk="1" hangingPunct="1">
              <a:spcBef>
                <a:spcPct val="0"/>
              </a:spcBef>
            </a:pPr>
            <a:r>
              <a:rPr lang="en-US" altLang="en-US" sz="1200"/>
              <a:t>For example, [Employer name] matches X percent up to X percent of your pay. So if you save X percent of your own money, your total retirement savings is 10 percent after adding in those matching funds. [Presenter must make the proper participant contribution and match calculations to equal a 10 percent total contribution.]  </a:t>
            </a:r>
          </a:p>
          <a:p>
            <a:pPr eaLnBrk="1" hangingPunct="1">
              <a:spcBef>
                <a:spcPct val="0"/>
              </a:spcBef>
            </a:pPr>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1.jpeg"/><Relationship Id="rId7" Type="http://schemas.openxmlformats.org/officeDocument/2006/relationships/image" Target="../media/image6.jpe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jpeg"/><Relationship Id="rId4" Type="http://schemas.openxmlformats.org/officeDocument/2006/relationships/image" Target="../media/image12.jpeg"/><Relationship Id="rId9" Type="http://schemas.openxmlformats.org/officeDocument/2006/relationships/image" Target="../media/image15.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2389447"/>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987427"/>
            <a:ext cx="2949179" cy="1069973"/>
          </a:xfrm>
          <a:prstGeom prst="rect">
            <a:avLst/>
          </a:prstGeom>
        </p:spPr>
        <p:txBody>
          <a:bodyPr anchor="b">
            <a:normAutofit/>
          </a:bodyPr>
          <a:lstStyle>
            <a:lvl1pPr>
              <a:defRPr sz="2667" baseline="0"/>
            </a:lvl1pPr>
          </a:lstStyle>
          <a:p>
            <a:r>
              <a:rPr lang="en-US"/>
              <a:t>Click to edit Master title style</a:t>
            </a:r>
          </a:p>
        </p:txBody>
      </p:sp>
      <p:sp>
        <p:nvSpPr>
          <p:cNvPr id="3" name="Picture Placeholder 2"/>
          <p:cNvSpPr>
            <a:spLocks noGrp="1" noChangeAspect="1"/>
          </p:cNvSpPr>
          <p:nvPr>
            <p:ph type="pic" idx="1"/>
          </p:nvPr>
        </p:nvSpPr>
        <p:spPr>
          <a:xfrm>
            <a:off x="3887391" y="987428"/>
            <a:ext cx="4629151" cy="4873625"/>
          </a:xfrm>
          <a:prstGeom prst="rect">
            <a:avLst/>
          </a:prstGeom>
        </p:spPr>
        <p:txBody>
          <a:bodyPr anchor="t">
            <a:normAutofit/>
          </a:bodyPr>
          <a:lstStyle>
            <a:lvl1pPr marL="0" indent="0">
              <a:buNone/>
              <a:defRPr sz="2667"/>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p:cNvSpPr>
            <a:spLocks noGrp="1"/>
          </p:cNvSpPr>
          <p:nvPr>
            <p:ph type="body" sz="half" idx="2"/>
          </p:nvPr>
        </p:nvSpPr>
        <p:spPr>
          <a:xfrm>
            <a:off x="629841" y="2057401"/>
            <a:ext cx="2949179"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Tree>
    <p:extLst>
      <p:ext uri="{BB962C8B-B14F-4D97-AF65-F5344CB8AC3E}">
        <p14:creationId xmlns:p14="http://schemas.microsoft.com/office/powerpoint/2010/main" val="99031009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2" y="2228165"/>
            <a:ext cx="4569143" cy="2991175"/>
          </a:xfrm>
          <a:prstGeom prst="rect">
            <a:avLst/>
          </a:prstGeom>
        </p:spPr>
        <p:txBody>
          <a:bodyPr/>
          <a:lstStyle/>
          <a:p>
            <a:endParaRPr lang="id-ID"/>
          </a:p>
        </p:txBody>
      </p:sp>
    </p:spTree>
    <p:extLst>
      <p:ext uri="{BB962C8B-B14F-4D97-AF65-F5344CB8AC3E}">
        <p14:creationId xmlns:p14="http://schemas.microsoft.com/office/powerpoint/2010/main" val="248667063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828491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26E00-2219-954B-851A-ACA9DDBD6B34}"/>
              </a:ext>
            </a:extLst>
          </p:cNvPr>
          <p:cNvSpPr>
            <a:spLocks noGrp="1"/>
          </p:cNvSpPr>
          <p:nvPr>
            <p:ph type="title"/>
          </p:nvPr>
        </p:nvSpPr>
        <p:spPr>
          <a:xfrm>
            <a:off x="628651" y="365127"/>
            <a:ext cx="7886700" cy="1325563"/>
          </a:xfrm>
          <a:prstGeom prst="rect">
            <a:avLst/>
          </a:prstGeom>
        </p:spPr>
        <p:txBody>
          <a:bodyPr/>
          <a:lstStyle/>
          <a:p>
            <a:r>
              <a:rPr lang="en-US"/>
              <a:t>Click to edit Master title style</a:t>
            </a:r>
          </a:p>
        </p:txBody>
      </p:sp>
      <p:sp>
        <p:nvSpPr>
          <p:cNvPr id="4" name="Chart Placeholder 3">
            <a:extLst>
              <a:ext uri="{FF2B5EF4-FFF2-40B4-BE49-F238E27FC236}">
                <a16:creationId xmlns:a16="http://schemas.microsoft.com/office/drawing/2014/main" id="{B2463A99-29B5-1248-8F55-2918A91D93B9}"/>
              </a:ext>
            </a:extLst>
          </p:cNvPr>
          <p:cNvSpPr>
            <a:spLocks noGrp="1"/>
          </p:cNvSpPr>
          <p:nvPr>
            <p:ph type="chart" sz="quarter" idx="10"/>
          </p:nvPr>
        </p:nvSpPr>
        <p:spPr>
          <a:xfrm>
            <a:off x="628650" y="1982269"/>
            <a:ext cx="3614429" cy="4061105"/>
          </a:xfrm>
          <a:prstGeom prst="rect">
            <a:avLst/>
          </a:prstGeom>
        </p:spPr>
        <p:txBody>
          <a:bodyPr/>
          <a:lstStyle/>
          <a:p>
            <a:endParaRPr lang="en-US"/>
          </a:p>
        </p:txBody>
      </p:sp>
    </p:spTree>
    <p:extLst>
      <p:ext uri="{BB962C8B-B14F-4D97-AF65-F5344CB8AC3E}">
        <p14:creationId xmlns:p14="http://schemas.microsoft.com/office/powerpoint/2010/main" val="26609092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321AEF3E-7FF2-FB49-AD7D-BB6DCCAAD92F}"/>
              </a:ext>
            </a:extLst>
          </p:cNvPr>
          <p:cNvGraphicFramePr/>
          <p:nvPr userDrawn="1"/>
        </p:nvGraphicFramePr>
        <p:xfrm>
          <a:off x="1359877" y="2221522"/>
          <a:ext cx="6342184" cy="3370385"/>
        </p:xfrm>
        <a:graphic>
          <a:graphicData uri="http://schemas.openxmlformats.org/drawingml/2006/chart">
            <c:chart xmlns:c="http://schemas.openxmlformats.org/drawingml/2006/chart" xmlns:r="http://schemas.openxmlformats.org/officeDocument/2006/relationships" r:id="rId2"/>
          </a:graphicData>
        </a:graphic>
      </p:graphicFrame>
      <p:sp>
        <p:nvSpPr>
          <p:cNvPr id="6" name="Title 1">
            <a:extLst>
              <a:ext uri="{FF2B5EF4-FFF2-40B4-BE49-F238E27FC236}">
                <a16:creationId xmlns:a16="http://schemas.microsoft.com/office/drawing/2014/main" id="{98EAD11E-6D90-CF4C-9893-5D2C8398F00A}"/>
              </a:ext>
            </a:extLst>
          </p:cNvPr>
          <p:cNvSpPr>
            <a:spLocks noGrp="1"/>
          </p:cNvSpPr>
          <p:nvPr>
            <p:ph type="title"/>
          </p:nvPr>
        </p:nvSpPr>
        <p:spPr>
          <a:xfrm>
            <a:off x="628651" y="365125"/>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348305406"/>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4574895" y="1969481"/>
            <a:ext cx="4569107" cy="3615396"/>
          </a:xfrm>
          <a:prstGeom prst="rect">
            <a:avLst/>
          </a:prstGeom>
        </p:spPr>
        <p:txBody>
          <a:bodyPr/>
          <a:lstStyle/>
          <a:p>
            <a:endParaRPr lang="id-ID"/>
          </a:p>
        </p:txBody>
      </p:sp>
    </p:spTree>
    <p:extLst>
      <p:ext uri="{BB962C8B-B14F-4D97-AF65-F5344CB8AC3E}">
        <p14:creationId xmlns:p14="http://schemas.microsoft.com/office/powerpoint/2010/main" val="88371894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122504" y="0"/>
            <a:ext cx="3021496" cy="6254261"/>
          </a:xfrm>
          <a:prstGeom prst="rect">
            <a:avLst/>
          </a:prstGeom>
        </p:spPr>
        <p:txBody>
          <a:bodyPr/>
          <a:lstStyle/>
          <a:p>
            <a:endParaRPr lang="id-ID"/>
          </a:p>
        </p:txBody>
      </p:sp>
    </p:spTree>
    <p:extLst>
      <p:ext uri="{BB962C8B-B14F-4D97-AF65-F5344CB8AC3E}">
        <p14:creationId xmlns:p14="http://schemas.microsoft.com/office/powerpoint/2010/main" val="359901583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Cover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4"/>
            <a:ext cx="9144000" cy="6173969"/>
          </a:xfrm>
          <a:prstGeom prst="rect">
            <a:avLst/>
          </a:prstGeom>
        </p:spPr>
        <p:txBody>
          <a:bodyPr/>
          <a:lstStyle/>
          <a:p>
            <a:endParaRPr lang="id-ID"/>
          </a:p>
        </p:txBody>
      </p:sp>
    </p:spTree>
    <p:extLst>
      <p:ext uri="{BB962C8B-B14F-4D97-AF65-F5344CB8AC3E}">
        <p14:creationId xmlns:p14="http://schemas.microsoft.com/office/powerpoint/2010/main" val="3400410224"/>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6" name="Text Placeholder 6"/>
          <p:cNvSpPr>
            <a:spLocks noGrp="1"/>
          </p:cNvSpPr>
          <p:nvPr>
            <p:ph type="body" sz="quarter" idx="12" hasCustomPrompt="1"/>
          </p:nvPr>
        </p:nvSpPr>
        <p:spPr>
          <a:xfrm>
            <a:off x="359843" y="6518475"/>
            <a:ext cx="6654418" cy="219919"/>
          </a:xfrm>
          <a:prstGeom prst="rect">
            <a:avLst/>
          </a:prstGeom>
        </p:spPr>
        <p:txBody>
          <a:bodyPr/>
          <a:lstStyle>
            <a:lvl1pPr marL="0" indent="0">
              <a:buNone/>
              <a:defRPr sz="525">
                <a:solidFill>
                  <a:schemeClr val="bg1">
                    <a:lumMod val="50000"/>
                  </a:schemeClr>
                </a:solidFill>
                <a:latin typeface="Arial" panose="020B0604020202020204" pitchFamily="34" charset="0"/>
                <a:cs typeface="Arial" panose="020B0604020202020204" pitchFamily="34" charset="0"/>
              </a:defRPr>
            </a:lvl1pPr>
          </a:lstStyle>
          <a:p>
            <a:pPr lvl="0"/>
            <a:r>
              <a:rPr lang="en-US"/>
              <a:t>Edit master text styles</a:t>
            </a:r>
          </a:p>
        </p:txBody>
      </p:sp>
      <p:sp>
        <p:nvSpPr>
          <p:cNvPr id="8" name="Text Placeholder 6"/>
          <p:cNvSpPr>
            <a:spLocks noGrp="1"/>
          </p:cNvSpPr>
          <p:nvPr>
            <p:ph type="body" sz="quarter" idx="11" hasCustomPrompt="1"/>
          </p:nvPr>
        </p:nvSpPr>
        <p:spPr>
          <a:xfrm>
            <a:off x="359843" y="6209819"/>
            <a:ext cx="6654418" cy="196767"/>
          </a:xfrm>
          <a:prstGeom prst="rect">
            <a:avLst/>
          </a:prstGeom>
        </p:spPr>
        <p:txBody>
          <a:bodyPr anchor="b"/>
          <a:lstStyle>
            <a:lvl1pPr marL="0" indent="0">
              <a:spcBef>
                <a:spcPts val="0"/>
              </a:spcBef>
              <a:buNone/>
              <a:defRPr sz="525">
                <a:solidFill>
                  <a:schemeClr val="bg1">
                    <a:lumMod val="50000"/>
                  </a:schemeClr>
                </a:solidFill>
                <a:latin typeface="Arial" panose="020B0604020202020204" pitchFamily="34" charset="0"/>
                <a:cs typeface="Arial" panose="020B0604020202020204" pitchFamily="34" charset="0"/>
              </a:defRPr>
            </a:lvl1pPr>
          </a:lstStyle>
          <a:p>
            <a:pPr lvl="0"/>
            <a:r>
              <a:rPr lang="en-US"/>
              <a:t>Edit master text styles</a:t>
            </a:r>
          </a:p>
        </p:txBody>
      </p:sp>
    </p:spTree>
    <p:extLst>
      <p:ext uri="{BB962C8B-B14F-4D97-AF65-F5344CB8AC3E}">
        <p14:creationId xmlns:p14="http://schemas.microsoft.com/office/powerpoint/2010/main" val="2097115822"/>
      </p:ext>
    </p:extLst>
  </p:cSld>
  <p:clrMapOvr>
    <a:masterClrMapping/>
  </p:clrMapOvr>
  <p:transition spd="slow">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Light | 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9E2BC1-7468-D852-AA4B-CEF0A2AE24A0}"/>
              </a:ext>
            </a:extLst>
          </p:cNvPr>
          <p:cNvSpPr>
            <a:spLocks noGrp="1"/>
          </p:cNvSpPr>
          <p:nvPr>
            <p:ph type="title" hasCustomPrompt="1"/>
          </p:nvPr>
        </p:nvSpPr>
        <p:spPr>
          <a:xfrm>
            <a:off x="411480" y="348713"/>
            <a:ext cx="8321040" cy="549381"/>
          </a:xfrm>
        </p:spPr>
        <p:txBody>
          <a:bodyPr>
            <a:spAutoFit/>
          </a:bodyPr>
          <a:lstStyle/>
          <a:p>
            <a:r>
              <a:rPr lang="en-US"/>
              <a:t>Click to edit master title</a:t>
            </a:r>
          </a:p>
        </p:txBody>
      </p:sp>
      <p:sp>
        <p:nvSpPr>
          <p:cNvPr id="7" name="Footer Placeholder 6">
            <a:extLst>
              <a:ext uri="{FF2B5EF4-FFF2-40B4-BE49-F238E27FC236}">
                <a16:creationId xmlns:a16="http://schemas.microsoft.com/office/drawing/2014/main" id="{271F36F8-C2E2-B4F3-030D-50BD3E0178D5}"/>
              </a:ext>
            </a:extLst>
          </p:cNvPr>
          <p:cNvSpPr>
            <a:spLocks noGrp="1"/>
          </p:cNvSpPr>
          <p:nvPr>
            <p:ph type="ftr" sz="quarter" idx="16"/>
          </p:nvPr>
        </p:nvSpPr>
        <p:spPr/>
        <p:txBody>
          <a:bodyPr/>
          <a:lstStyle/>
          <a:p>
            <a:pPr>
              <a:defRPr/>
            </a:pPr>
            <a:endParaRPr lang="en-US"/>
          </a:p>
        </p:txBody>
      </p:sp>
      <p:sp>
        <p:nvSpPr>
          <p:cNvPr id="8" name="Slide Number Placeholder 7">
            <a:extLst>
              <a:ext uri="{FF2B5EF4-FFF2-40B4-BE49-F238E27FC236}">
                <a16:creationId xmlns:a16="http://schemas.microsoft.com/office/drawing/2014/main" id="{07F1168B-EC83-0DC1-E967-A2035DAB56FA}"/>
              </a:ext>
            </a:extLst>
          </p:cNvPr>
          <p:cNvSpPr>
            <a:spLocks noGrp="1"/>
          </p:cNvSpPr>
          <p:nvPr>
            <p:ph type="sldNum" sz="quarter" idx="17"/>
          </p:nvPr>
        </p:nvSpPr>
        <p:spPr/>
        <p:txBody>
          <a:bodyPr/>
          <a:lstStyle/>
          <a:p>
            <a:fld id="{CE59F0CC-C845-BA42-823E-41D5A8D90B61}" type="slidenum">
              <a:rPr lang="en-US" smtClean="0"/>
              <a:pPr/>
              <a:t>‹#›</a:t>
            </a:fld>
            <a:endParaRPr lang="en-US"/>
          </a:p>
        </p:txBody>
      </p:sp>
    </p:spTree>
    <p:extLst>
      <p:ext uri="{BB962C8B-B14F-4D97-AF65-F5344CB8AC3E}">
        <p14:creationId xmlns:p14="http://schemas.microsoft.com/office/powerpoint/2010/main" val="2131309683"/>
      </p:ext>
    </p:extLst>
  </p:cSld>
  <p:clrMapOvr>
    <a:overrideClrMapping bg1="lt1" tx1="dk1" bg2="lt2" tx2="dk2" accent1="accent1" accent2="accent2" accent3="accent3" accent4="accent4" accent5="accent5" accent6="accent6" hlink="hlink" folHlink="folHlink"/>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80AB609-643B-B34D-89E8-7A94164A8A86}"/>
              </a:ext>
            </a:extLst>
          </p:cNvPr>
          <p:cNvPicPr>
            <a:picLocks noChangeAspect="1"/>
          </p:cNvPicPr>
          <p:nvPr userDrawn="1"/>
        </p:nvPicPr>
        <p:blipFill>
          <a:blip r:embed="rId2"/>
          <a:stretch>
            <a:fillRect/>
          </a:stretch>
        </p:blipFill>
        <p:spPr>
          <a:xfrm>
            <a:off x="7005033" y="6251767"/>
            <a:ext cx="1616335" cy="404661"/>
          </a:xfrm>
          <a:prstGeom prst="rect">
            <a:avLst/>
          </a:prstGeom>
        </p:spPr>
      </p:pic>
    </p:spTree>
    <p:extLst>
      <p:ext uri="{BB962C8B-B14F-4D97-AF65-F5344CB8AC3E}">
        <p14:creationId xmlns:p14="http://schemas.microsoft.com/office/powerpoint/2010/main" val="609130953"/>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4"/>
            <a:ext cx="9144000" cy="6173969"/>
          </a:xfrm>
          <a:prstGeom prst="rect">
            <a:avLst/>
          </a:prstGeom>
        </p:spPr>
        <p:txBody>
          <a:bodyPr/>
          <a:lstStyle/>
          <a:p>
            <a:endParaRPr lang="id-ID"/>
          </a:p>
        </p:txBody>
      </p:sp>
    </p:spTree>
    <p:extLst>
      <p:ext uri="{BB962C8B-B14F-4D97-AF65-F5344CB8AC3E}">
        <p14:creationId xmlns:p14="http://schemas.microsoft.com/office/powerpoint/2010/main" val="2950032550"/>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ctr">
            <a:normAutofit/>
          </a:bodyPr>
          <a:lstStyle>
            <a:lvl1pPr algn="ctr">
              <a:defRPr sz="4000" baseline="0"/>
            </a:lvl1pPr>
          </a:lstStyle>
          <a:p>
            <a:r>
              <a:rPr lang="en-US"/>
              <a:t>Click to edit Master title style</a:t>
            </a:r>
          </a:p>
        </p:txBody>
      </p:sp>
      <p:sp>
        <p:nvSpPr>
          <p:cNvPr id="3" name="Subtitle 2"/>
          <p:cNvSpPr>
            <a:spLocks noGrp="1"/>
          </p:cNvSpPr>
          <p:nvPr>
            <p:ph type="subTitle" idx="1"/>
          </p:nvPr>
        </p:nvSpPr>
        <p:spPr>
          <a:xfrm>
            <a:off x="1143000" y="3602038"/>
            <a:ext cx="6858000" cy="536209"/>
          </a:xfrm>
          <a:prstGeom prst="rect">
            <a:avLst/>
          </a:prstGeom>
        </p:spPr>
        <p:txBody>
          <a:bodyPr>
            <a:normAutofit/>
          </a:bodyPr>
          <a:lstStyle>
            <a:lvl1pPr marL="0" indent="0" algn="ctr">
              <a:buNone/>
              <a:defRPr sz="2000" baseline="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343062039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1" y="365127"/>
            <a:ext cx="78867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28651" y="1825625"/>
            <a:ext cx="78867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6209738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9" y="1709741"/>
            <a:ext cx="7886700" cy="2852737"/>
          </a:xfrm>
          <a:prstGeom prst="rect">
            <a:avLst/>
          </a:prstGeom>
        </p:spPr>
        <p:txBody>
          <a:bodyPr anchor="ctr">
            <a:normAutofit/>
          </a:bodyPr>
          <a:lstStyle>
            <a:lvl1pPr>
              <a:defRPr sz="4667" baseline="0"/>
            </a:lvl1pPr>
          </a:lstStyle>
          <a:p>
            <a:r>
              <a:rPr lang="en-US"/>
              <a:t>Click to edit Master title style</a:t>
            </a:r>
          </a:p>
        </p:txBody>
      </p:sp>
      <p:sp>
        <p:nvSpPr>
          <p:cNvPr id="3" name="Text Placeholder 2"/>
          <p:cNvSpPr>
            <a:spLocks noGrp="1"/>
          </p:cNvSpPr>
          <p:nvPr>
            <p:ph type="body" idx="1"/>
          </p:nvPr>
        </p:nvSpPr>
        <p:spPr>
          <a:xfrm>
            <a:off x="623889" y="4589465"/>
            <a:ext cx="7886700" cy="1500187"/>
          </a:xfrm>
          <a:prstGeom prst="rect">
            <a:avLst/>
          </a:prstGeom>
        </p:spPr>
        <p:txBody>
          <a:bodyPr/>
          <a:lstStyle>
            <a:lvl1pPr marL="0" indent="0">
              <a:buNone/>
              <a:defRPr sz="2400">
                <a:solidFill>
                  <a:srgbClr val="55595D"/>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250088881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1" y="365127"/>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1" y="1825625"/>
            <a:ext cx="38862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1" y="1825625"/>
            <a:ext cx="38862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96727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365127"/>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1" y="1681163"/>
            <a:ext cx="3887391"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4629151"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0584809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1" y="365127"/>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11934806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195231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987427"/>
            <a:ext cx="2949179" cy="1069973"/>
          </a:xfrm>
          <a:prstGeom prst="rect">
            <a:avLst/>
          </a:prstGeom>
        </p:spPr>
        <p:txBody>
          <a:bodyPr anchor="b">
            <a:normAutofit/>
          </a:bodyPr>
          <a:lstStyle>
            <a:lvl1pPr>
              <a:defRPr sz="2667" baseline="0"/>
            </a:lvl1pPr>
          </a:lstStyle>
          <a:p>
            <a:r>
              <a:rPr lang="en-US"/>
              <a:t>Click to edit Master title style</a:t>
            </a:r>
          </a:p>
        </p:txBody>
      </p:sp>
      <p:sp>
        <p:nvSpPr>
          <p:cNvPr id="3" name="Content Placeholder 2"/>
          <p:cNvSpPr>
            <a:spLocks noGrp="1"/>
          </p:cNvSpPr>
          <p:nvPr>
            <p:ph idx="1"/>
          </p:nvPr>
        </p:nvSpPr>
        <p:spPr>
          <a:xfrm>
            <a:off x="3887391" y="987428"/>
            <a:ext cx="4629151" cy="4873625"/>
          </a:xfrm>
          <a:prstGeom prst="rect">
            <a:avLst/>
          </a:prstGeom>
        </p:spPr>
        <p:txBody>
          <a:bodyPr/>
          <a:lstStyle>
            <a:lvl1pPr>
              <a:defRPr sz="2667" baseline="0"/>
            </a:lvl1pPr>
            <a:lvl2pPr>
              <a:defRPr sz="1600" baseline="0"/>
            </a:lvl2pPr>
            <a:lvl3pPr>
              <a:defRPr sz="1600" baseline="0"/>
            </a:lvl3pPr>
            <a:lvl4pPr>
              <a:defRPr sz="1600" baseline="0"/>
            </a:lvl4pPr>
            <a:lvl5pPr>
              <a:defRPr sz="1600" baseline="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1"/>
            <a:ext cx="2949179"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Tree>
    <p:extLst>
      <p:ext uri="{BB962C8B-B14F-4D97-AF65-F5344CB8AC3E}">
        <p14:creationId xmlns:p14="http://schemas.microsoft.com/office/powerpoint/2010/main" val="212441635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987427"/>
            <a:ext cx="2949179" cy="1069973"/>
          </a:xfrm>
          <a:prstGeom prst="rect">
            <a:avLst/>
          </a:prstGeom>
        </p:spPr>
        <p:txBody>
          <a:bodyPr anchor="b">
            <a:normAutofit/>
          </a:bodyPr>
          <a:lstStyle>
            <a:lvl1pPr>
              <a:defRPr sz="2667" baseline="0"/>
            </a:lvl1pPr>
          </a:lstStyle>
          <a:p>
            <a:r>
              <a:rPr lang="en-US"/>
              <a:t>Click to edit Master title style</a:t>
            </a:r>
          </a:p>
        </p:txBody>
      </p:sp>
      <p:sp>
        <p:nvSpPr>
          <p:cNvPr id="3" name="Picture Placeholder 2"/>
          <p:cNvSpPr>
            <a:spLocks noGrp="1" noChangeAspect="1"/>
          </p:cNvSpPr>
          <p:nvPr>
            <p:ph type="pic" idx="1"/>
          </p:nvPr>
        </p:nvSpPr>
        <p:spPr>
          <a:xfrm>
            <a:off x="3887391" y="987428"/>
            <a:ext cx="4629151" cy="4873625"/>
          </a:xfrm>
          <a:prstGeom prst="rect">
            <a:avLst/>
          </a:prstGeom>
        </p:spPr>
        <p:txBody>
          <a:bodyPr anchor="t">
            <a:normAutofit/>
          </a:bodyPr>
          <a:lstStyle>
            <a:lvl1pPr marL="0" indent="0">
              <a:buNone/>
              <a:defRPr sz="2667"/>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p:cNvSpPr>
            <a:spLocks noGrp="1"/>
          </p:cNvSpPr>
          <p:nvPr>
            <p:ph type="body" sz="half" idx="2"/>
          </p:nvPr>
        </p:nvSpPr>
        <p:spPr>
          <a:xfrm>
            <a:off x="629841" y="2057401"/>
            <a:ext cx="2949179"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Tree>
    <p:extLst>
      <p:ext uri="{BB962C8B-B14F-4D97-AF65-F5344CB8AC3E}">
        <p14:creationId xmlns:p14="http://schemas.microsoft.com/office/powerpoint/2010/main" val="203365372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4"/>
            <a:ext cx="9144000" cy="6173969"/>
          </a:xfrm>
          <a:prstGeom prst="rect">
            <a:avLst/>
          </a:prstGeom>
        </p:spPr>
        <p:txBody>
          <a:bodyPr/>
          <a:lstStyle/>
          <a:p>
            <a:endParaRPr lang="id-ID"/>
          </a:p>
        </p:txBody>
      </p:sp>
    </p:spTree>
    <p:extLst>
      <p:ext uri="{BB962C8B-B14F-4D97-AF65-F5344CB8AC3E}">
        <p14:creationId xmlns:p14="http://schemas.microsoft.com/office/powerpoint/2010/main" val="585833985"/>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 y="1921307"/>
            <a:ext cx="5079569" cy="3689080"/>
          </a:xfrm>
          <a:prstGeom prst="rect">
            <a:avLst/>
          </a:prstGeom>
        </p:spPr>
        <p:txBody>
          <a:bodyPr/>
          <a:lstStyle/>
          <a:p>
            <a:endParaRPr lang="id-ID"/>
          </a:p>
        </p:txBody>
      </p:sp>
    </p:spTree>
    <p:extLst>
      <p:ext uri="{BB962C8B-B14F-4D97-AF65-F5344CB8AC3E}">
        <p14:creationId xmlns:p14="http://schemas.microsoft.com/office/powerpoint/2010/main" val="145286319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 y="1921307"/>
            <a:ext cx="5079569" cy="3689080"/>
          </a:xfrm>
          <a:prstGeom prst="rect">
            <a:avLst/>
          </a:prstGeom>
        </p:spPr>
        <p:txBody>
          <a:bodyPr/>
          <a:lstStyle/>
          <a:p>
            <a:endParaRPr lang="id-ID"/>
          </a:p>
        </p:txBody>
      </p:sp>
    </p:spTree>
    <p:extLst>
      <p:ext uri="{BB962C8B-B14F-4D97-AF65-F5344CB8AC3E}">
        <p14:creationId xmlns:p14="http://schemas.microsoft.com/office/powerpoint/2010/main" val="89215473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9144000" cy="3429000"/>
          </a:xfrm>
          <a:prstGeom prst="rect">
            <a:avLst/>
          </a:prstGeom>
        </p:spPr>
        <p:txBody>
          <a:bodyPr/>
          <a:lstStyle/>
          <a:p>
            <a:endParaRPr lang="id-ID"/>
          </a:p>
        </p:txBody>
      </p:sp>
    </p:spTree>
    <p:extLst>
      <p:ext uri="{BB962C8B-B14F-4D97-AF65-F5344CB8AC3E}">
        <p14:creationId xmlns:p14="http://schemas.microsoft.com/office/powerpoint/2010/main" val="787866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121797" y="0"/>
            <a:ext cx="4022203" cy="6260123"/>
          </a:xfrm>
          <a:prstGeom prst="rect">
            <a:avLst/>
          </a:prstGeom>
        </p:spPr>
        <p:txBody>
          <a:bodyPr/>
          <a:lstStyle/>
          <a:p>
            <a:endParaRPr lang="id-ID"/>
          </a:p>
        </p:txBody>
      </p:sp>
    </p:spTree>
    <p:extLst>
      <p:ext uri="{BB962C8B-B14F-4D97-AF65-F5344CB8AC3E}">
        <p14:creationId xmlns:p14="http://schemas.microsoft.com/office/powerpoint/2010/main" val="6369175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 y="1986454"/>
            <a:ext cx="9144000" cy="3598419"/>
          </a:xfrm>
          <a:prstGeom prst="rect">
            <a:avLst/>
          </a:prstGeom>
        </p:spPr>
        <p:txBody>
          <a:bodyPr/>
          <a:lstStyle/>
          <a:p>
            <a:endParaRPr lang="id-ID"/>
          </a:p>
        </p:txBody>
      </p:sp>
    </p:spTree>
    <p:extLst>
      <p:ext uri="{BB962C8B-B14F-4D97-AF65-F5344CB8AC3E}">
        <p14:creationId xmlns:p14="http://schemas.microsoft.com/office/powerpoint/2010/main" val="311357329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3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94657" y="1710685"/>
            <a:ext cx="7565571" cy="3151603"/>
          </a:xfrm>
          <a:prstGeom prst="rect">
            <a:avLst/>
          </a:prstGeom>
        </p:spPr>
        <p:txBody>
          <a:bodyPr/>
          <a:lstStyle/>
          <a:p>
            <a:endParaRPr lang="id-ID"/>
          </a:p>
        </p:txBody>
      </p:sp>
    </p:spTree>
    <p:extLst>
      <p:ext uri="{BB962C8B-B14F-4D97-AF65-F5344CB8AC3E}">
        <p14:creationId xmlns:p14="http://schemas.microsoft.com/office/powerpoint/2010/main" val="94833931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 y="3"/>
            <a:ext cx="3490547" cy="6049108"/>
          </a:xfrm>
          <a:prstGeom prst="rect">
            <a:avLst/>
          </a:prstGeom>
        </p:spPr>
        <p:txBody>
          <a:bodyPr/>
          <a:lstStyle/>
          <a:p>
            <a:endParaRPr lang="id-ID"/>
          </a:p>
        </p:txBody>
      </p:sp>
    </p:spTree>
    <p:extLst>
      <p:ext uri="{BB962C8B-B14F-4D97-AF65-F5344CB8AC3E}">
        <p14:creationId xmlns:p14="http://schemas.microsoft.com/office/powerpoint/2010/main" val="256030592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164148" y="2345637"/>
            <a:ext cx="1081947" cy="1077503"/>
          </a:xfrm>
          <a:prstGeom prst="ellipse">
            <a:avLst/>
          </a:prstGeom>
        </p:spPr>
        <p:txBody>
          <a:bodyPr/>
          <a:lstStyle/>
          <a:p>
            <a:endParaRPr lang="id-ID"/>
          </a:p>
        </p:txBody>
      </p:sp>
      <p:sp>
        <p:nvSpPr>
          <p:cNvPr id="4" name="Picture Placeholder 2"/>
          <p:cNvSpPr>
            <a:spLocks noGrp="1"/>
          </p:cNvSpPr>
          <p:nvPr>
            <p:ph type="pic" sz="quarter" idx="11"/>
          </p:nvPr>
        </p:nvSpPr>
        <p:spPr>
          <a:xfrm>
            <a:off x="3080033" y="2345637"/>
            <a:ext cx="1081947" cy="1077503"/>
          </a:xfrm>
          <a:prstGeom prst="ellipse">
            <a:avLst/>
          </a:prstGeom>
        </p:spPr>
        <p:txBody>
          <a:bodyPr/>
          <a:lstStyle/>
          <a:p>
            <a:endParaRPr lang="id-ID"/>
          </a:p>
        </p:txBody>
      </p:sp>
      <p:sp>
        <p:nvSpPr>
          <p:cNvPr id="5" name="Picture Placeholder 2"/>
          <p:cNvSpPr>
            <a:spLocks noGrp="1"/>
          </p:cNvSpPr>
          <p:nvPr>
            <p:ph type="pic" sz="quarter" idx="12"/>
          </p:nvPr>
        </p:nvSpPr>
        <p:spPr>
          <a:xfrm>
            <a:off x="4995919" y="2345637"/>
            <a:ext cx="1081947" cy="1077503"/>
          </a:xfrm>
          <a:prstGeom prst="ellipse">
            <a:avLst/>
          </a:prstGeom>
        </p:spPr>
        <p:txBody>
          <a:bodyPr/>
          <a:lstStyle/>
          <a:p>
            <a:endParaRPr lang="id-ID"/>
          </a:p>
        </p:txBody>
      </p:sp>
      <p:sp>
        <p:nvSpPr>
          <p:cNvPr id="6" name="Picture Placeholder 2"/>
          <p:cNvSpPr>
            <a:spLocks noGrp="1"/>
          </p:cNvSpPr>
          <p:nvPr>
            <p:ph type="pic" sz="quarter" idx="13"/>
          </p:nvPr>
        </p:nvSpPr>
        <p:spPr>
          <a:xfrm>
            <a:off x="6911805" y="2345637"/>
            <a:ext cx="1081947" cy="1077503"/>
          </a:xfrm>
          <a:prstGeom prst="ellipse">
            <a:avLst/>
          </a:prstGeom>
        </p:spPr>
        <p:txBody>
          <a:bodyPr/>
          <a:lstStyle/>
          <a:p>
            <a:endParaRPr lang="id-ID"/>
          </a:p>
        </p:txBody>
      </p:sp>
    </p:spTree>
    <p:extLst>
      <p:ext uri="{BB962C8B-B14F-4D97-AF65-F5344CB8AC3E}">
        <p14:creationId xmlns:p14="http://schemas.microsoft.com/office/powerpoint/2010/main" val="177463449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3323492" y="3782367"/>
            <a:ext cx="1143000" cy="1106156"/>
          </a:xfrm>
          <a:prstGeom prst="ellipse">
            <a:avLst/>
          </a:prstGeom>
        </p:spPr>
        <p:txBody>
          <a:bodyPr/>
          <a:lstStyle/>
          <a:p>
            <a:endParaRPr lang="id-ID"/>
          </a:p>
        </p:txBody>
      </p:sp>
      <p:sp>
        <p:nvSpPr>
          <p:cNvPr id="3" name="Picture Placeholder 2"/>
          <p:cNvSpPr>
            <a:spLocks noGrp="1"/>
          </p:cNvSpPr>
          <p:nvPr>
            <p:ph type="pic" sz="quarter" idx="11"/>
          </p:nvPr>
        </p:nvSpPr>
        <p:spPr>
          <a:xfrm>
            <a:off x="3323492" y="1905001"/>
            <a:ext cx="1143000" cy="1106156"/>
          </a:xfrm>
          <a:prstGeom prst="ellipse">
            <a:avLst/>
          </a:prstGeom>
        </p:spPr>
        <p:txBody>
          <a:bodyPr/>
          <a:lstStyle/>
          <a:p>
            <a:endParaRPr lang="id-ID"/>
          </a:p>
        </p:txBody>
      </p:sp>
      <p:sp>
        <p:nvSpPr>
          <p:cNvPr id="4" name="Picture Placeholder 2"/>
          <p:cNvSpPr>
            <a:spLocks noGrp="1"/>
          </p:cNvSpPr>
          <p:nvPr>
            <p:ph type="pic" sz="quarter" idx="12"/>
          </p:nvPr>
        </p:nvSpPr>
        <p:spPr>
          <a:xfrm>
            <a:off x="4703885" y="1905001"/>
            <a:ext cx="1143000" cy="1106156"/>
          </a:xfrm>
          <a:prstGeom prst="ellipse">
            <a:avLst/>
          </a:prstGeom>
        </p:spPr>
        <p:txBody>
          <a:bodyPr/>
          <a:lstStyle/>
          <a:p>
            <a:endParaRPr lang="id-ID"/>
          </a:p>
        </p:txBody>
      </p:sp>
      <p:sp>
        <p:nvSpPr>
          <p:cNvPr id="5" name="Picture Placeholder 2"/>
          <p:cNvSpPr>
            <a:spLocks noGrp="1"/>
          </p:cNvSpPr>
          <p:nvPr>
            <p:ph type="pic" sz="quarter" idx="13"/>
          </p:nvPr>
        </p:nvSpPr>
        <p:spPr>
          <a:xfrm>
            <a:off x="4703887" y="3782367"/>
            <a:ext cx="1143079" cy="1106156"/>
          </a:xfrm>
          <a:prstGeom prst="ellipse">
            <a:avLst/>
          </a:prstGeom>
        </p:spPr>
        <p:txBody>
          <a:bodyPr/>
          <a:lstStyle/>
          <a:p>
            <a:endParaRPr lang="id-ID"/>
          </a:p>
        </p:txBody>
      </p:sp>
    </p:spTree>
    <p:extLst>
      <p:ext uri="{BB962C8B-B14F-4D97-AF65-F5344CB8AC3E}">
        <p14:creationId xmlns:p14="http://schemas.microsoft.com/office/powerpoint/2010/main" val="911608295"/>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C01A7-0E98-884F-9CA5-731186CF21C3}"/>
              </a:ext>
            </a:extLst>
          </p:cNvPr>
          <p:cNvSpPr>
            <a:spLocks noGrp="1"/>
          </p:cNvSpPr>
          <p:nvPr>
            <p:ph type="title"/>
          </p:nvPr>
        </p:nvSpPr>
        <p:spPr>
          <a:xfrm>
            <a:off x="628651" y="365127"/>
            <a:ext cx="7886700" cy="1325563"/>
          </a:xfrm>
          <a:prstGeom prst="rect">
            <a:avLst/>
          </a:prstGeom>
        </p:spPr>
        <p:txBody>
          <a:bodyPr/>
          <a:lstStyle/>
          <a:p>
            <a:r>
              <a:rPr lang="en-US"/>
              <a:t>Click to edit Master title style</a:t>
            </a:r>
          </a:p>
        </p:txBody>
      </p:sp>
      <p:sp>
        <p:nvSpPr>
          <p:cNvPr id="10" name="Table Placeholder 9">
            <a:extLst>
              <a:ext uri="{FF2B5EF4-FFF2-40B4-BE49-F238E27FC236}">
                <a16:creationId xmlns:a16="http://schemas.microsoft.com/office/drawing/2014/main" id="{9D8B4C28-8EAE-D043-A3C5-29948CC7FC77}"/>
              </a:ext>
            </a:extLst>
          </p:cNvPr>
          <p:cNvSpPr>
            <a:spLocks noGrp="1"/>
          </p:cNvSpPr>
          <p:nvPr>
            <p:ph type="tbl" sz="quarter" idx="10"/>
          </p:nvPr>
        </p:nvSpPr>
        <p:spPr>
          <a:xfrm>
            <a:off x="628651" y="1991070"/>
            <a:ext cx="7886700" cy="3929508"/>
          </a:xfrm>
          <a:prstGeom prst="rect">
            <a:avLst/>
          </a:prstGeom>
        </p:spPr>
        <p:txBody>
          <a:bodyPr/>
          <a:lstStyle/>
          <a:p>
            <a:endParaRPr lang="en-US"/>
          </a:p>
        </p:txBody>
      </p:sp>
    </p:spTree>
    <p:extLst>
      <p:ext uri="{BB962C8B-B14F-4D97-AF65-F5344CB8AC3E}">
        <p14:creationId xmlns:p14="http://schemas.microsoft.com/office/powerpoint/2010/main" val="2523134804"/>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202845" y="3180180"/>
            <a:ext cx="1102519" cy="1087021"/>
          </a:xfrm>
          <a:prstGeom prst="ellipse">
            <a:avLst/>
          </a:prstGeom>
        </p:spPr>
        <p:txBody>
          <a:bodyPr/>
          <a:lstStyle/>
          <a:p>
            <a:endParaRPr lang="id-ID"/>
          </a:p>
        </p:txBody>
      </p:sp>
      <p:sp>
        <p:nvSpPr>
          <p:cNvPr id="6" name="Picture Placeholder 4"/>
          <p:cNvSpPr>
            <a:spLocks noGrp="1"/>
          </p:cNvSpPr>
          <p:nvPr>
            <p:ph type="pic" sz="quarter" idx="11"/>
          </p:nvPr>
        </p:nvSpPr>
        <p:spPr>
          <a:xfrm>
            <a:off x="4065314" y="3180180"/>
            <a:ext cx="1102519" cy="1087021"/>
          </a:xfrm>
          <a:prstGeom prst="ellipse">
            <a:avLst/>
          </a:prstGeom>
        </p:spPr>
        <p:txBody>
          <a:bodyPr/>
          <a:lstStyle/>
          <a:p>
            <a:endParaRPr lang="id-ID"/>
          </a:p>
        </p:txBody>
      </p:sp>
      <p:sp>
        <p:nvSpPr>
          <p:cNvPr id="7" name="Picture Placeholder 4"/>
          <p:cNvSpPr>
            <a:spLocks noGrp="1"/>
          </p:cNvSpPr>
          <p:nvPr>
            <p:ph type="pic" sz="quarter" idx="12"/>
          </p:nvPr>
        </p:nvSpPr>
        <p:spPr>
          <a:xfrm>
            <a:off x="6927783" y="3180180"/>
            <a:ext cx="1102519" cy="1087021"/>
          </a:xfrm>
          <a:prstGeom prst="ellipse">
            <a:avLst/>
          </a:prstGeom>
        </p:spPr>
        <p:txBody>
          <a:bodyPr/>
          <a:lstStyle/>
          <a:p>
            <a:endParaRPr lang="id-ID"/>
          </a:p>
        </p:txBody>
      </p:sp>
    </p:spTree>
    <p:extLst>
      <p:ext uri="{BB962C8B-B14F-4D97-AF65-F5344CB8AC3E}">
        <p14:creationId xmlns:p14="http://schemas.microsoft.com/office/powerpoint/2010/main" val="37830004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9144000" cy="3429000"/>
          </a:xfrm>
          <a:prstGeom prst="rect">
            <a:avLst/>
          </a:prstGeom>
        </p:spPr>
        <p:txBody>
          <a:bodyPr/>
          <a:lstStyle/>
          <a:p>
            <a:endParaRPr lang="id-ID"/>
          </a:p>
        </p:txBody>
      </p:sp>
    </p:spTree>
    <p:extLst>
      <p:ext uri="{BB962C8B-B14F-4D97-AF65-F5344CB8AC3E}">
        <p14:creationId xmlns:p14="http://schemas.microsoft.com/office/powerpoint/2010/main" val="1391634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2279898" y="1336431"/>
            <a:ext cx="1817319" cy="3923539"/>
          </a:xfrm>
          <a:prstGeom prst="roundRect">
            <a:avLst>
              <a:gd name="adj" fmla="val 17602"/>
            </a:avLst>
          </a:prstGeom>
        </p:spPr>
        <p:txBody>
          <a:bodyPr/>
          <a:lstStyle/>
          <a:p>
            <a:endParaRPr lang="id-ID"/>
          </a:p>
        </p:txBody>
      </p:sp>
    </p:spTree>
    <p:extLst>
      <p:ext uri="{BB962C8B-B14F-4D97-AF65-F5344CB8AC3E}">
        <p14:creationId xmlns:p14="http://schemas.microsoft.com/office/powerpoint/2010/main" val="546209056"/>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type="tx" preserve="1">
  <p:cSld name="Devices (3)">
    <p:spTree>
      <p:nvGrpSpPr>
        <p:cNvPr id="1" name=""/>
        <p:cNvGrpSpPr/>
        <p:nvPr/>
      </p:nvGrpSpPr>
      <p:grpSpPr>
        <a:xfrm>
          <a:off x="0" y="0"/>
          <a:ext cx="0" cy="0"/>
          <a:chOff x="0" y="0"/>
          <a:chExt cx="0" cy="0"/>
        </a:xfrm>
      </p:grpSpPr>
      <p:pic>
        <p:nvPicPr>
          <p:cNvPr id="3" name="Picture 2" descr="G:\DESIGN\GRAFICRIVER\MY CREATION\2016\01_Rockefeller Creative PowerPoint Template\macbookpro.png">
            <a:extLst>
              <a:ext uri="{FF2B5EF4-FFF2-40B4-BE49-F238E27FC236}">
                <a16:creationId xmlns:a16="http://schemas.microsoft.com/office/drawing/2014/main" id="{484BB691-4124-E048-8E14-1782DD8C36CE}"/>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4348163" y="1676400"/>
            <a:ext cx="4633912" cy="2719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3" name="Shape 413"/>
          <p:cNvSpPr>
            <a:spLocks noGrp="1"/>
          </p:cNvSpPr>
          <p:nvPr>
            <p:ph type="pic" sz="quarter" idx="13"/>
          </p:nvPr>
        </p:nvSpPr>
        <p:spPr>
          <a:xfrm>
            <a:off x="5077708" y="1928446"/>
            <a:ext cx="3105397" cy="1969477"/>
          </a:xfrm>
          <a:prstGeom prst="rect">
            <a:avLst/>
          </a:prstGeom>
        </p:spPr>
        <p:txBody>
          <a:bodyPr lIns="91439" tIns="45719" rIns="91439" bIns="45719" anchor="t">
            <a:noAutofit/>
          </a:bodyPr>
          <a:lstStyle/>
          <a:p>
            <a:pPr lvl="0"/>
            <a:endParaRPr noProof="0"/>
          </a:p>
        </p:txBody>
      </p:sp>
    </p:spTree>
    <p:extLst>
      <p:ext uri="{BB962C8B-B14F-4D97-AF65-F5344CB8AC3E}">
        <p14:creationId xmlns:p14="http://schemas.microsoft.com/office/powerpoint/2010/main" val="1275884980"/>
      </p:ext>
    </p:extLst>
  </p:cSld>
  <p:clrMapOvr>
    <a:masterClrMapping/>
  </p:clrMapOvr>
  <p:transition spd="slow"/>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167190" y="1817078"/>
            <a:ext cx="2699055" cy="2697401"/>
          </a:xfrm>
          <a:prstGeom prst="ellipse">
            <a:avLst/>
          </a:prstGeom>
        </p:spPr>
        <p:txBody>
          <a:bodyPr/>
          <a:lstStyle/>
          <a:p>
            <a:endParaRPr lang="id-ID"/>
          </a:p>
        </p:txBody>
      </p:sp>
    </p:spTree>
    <p:extLst>
      <p:ext uri="{BB962C8B-B14F-4D97-AF65-F5344CB8AC3E}">
        <p14:creationId xmlns:p14="http://schemas.microsoft.com/office/powerpoint/2010/main" val="427161747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802323" y="2648473"/>
            <a:ext cx="1127219" cy="1102099"/>
          </a:xfrm>
          <a:prstGeom prst="rect">
            <a:avLst/>
          </a:prstGeom>
        </p:spPr>
        <p:txBody>
          <a:bodyPr/>
          <a:lstStyle/>
          <a:p>
            <a:endParaRPr lang="id-ID"/>
          </a:p>
        </p:txBody>
      </p:sp>
      <p:sp>
        <p:nvSpPr>
          <p:cNvPr id="5" name="Picture Placeholder 2"/>
          <p:cNvSpPr>
            <a:spLocks noGrp="1"/>
          </p:cNvSpPr>
          <p:nvPr>
            <p:ph type="pic" sz="quarter" idx="11"/>
          </p:nvPr>
        </p:nvSpPr>
        <p:spPr>
          <a:xfrm>
            <a:off x="802323" y="4560149"/>
            <a:ext cx="1127219" cy="1102099"/>
          </a:xfrm>
          <a:prstGeom prst="rect">
            <a:avLst/>
          </a:prstGeom>
        </p:spPr>
        <p:txBody>
          <a:bodyPr/>
          <a:lstStyle/>
          <a:p>
            <a:endParaRPr lang="id-ID"/>
          </a:p>
        </p:txBody>
      </p:sp>
      <p:sp>
        <p:nvSpPr>
          <p:cNvPr id="6" name="Picture Placeholder 2"/>
          <p:cNvSpPr>
            <a:spLocks noGrp="1"/>
          </p:cNvSpPr>
          <p:nvPr>
            <p:ph type="pic" sz="quarter" idx="12"/>
          </p:nvPr>
        </p:nvSpPr>
        <p:spPr>
          <a:xfrm>
            <a:off x="7218621" y="2648473"/>
            <a:ext cx="1127219" cy="1102099"/>
          </a:xfrm>
          <a:prstGeom prst="rect">
            <a:avLst/>
          </a:prstGeom>
        </p:spPr>
        <p:txBody>
          <a:bodyPr/>
          <a:lstStyle/>
          <a:p>
            <a:endParaRPr lang="id-ID"/>
          </a:p>
        </p:txBody>
      </p:sp>
      <p:sp>
        <p:nvSpPr>
          <p:cNvPr id="7" name="Picture Placeholder 2"/>
          <p:cNvSpPr>
            <a:spLocks noGrp="1"/>
          </p:cNvSpPr>
          <p:nvPr>
            <p:ph type="pic" sz="quarter" idx="13"/>
          </p:nvPr>
        </p:nvSpPr>
        <p:spPr>
          <a:xfrm>
            <a:off x="7218621" y="4560149"/>
            <a:ext cx="1127219" cy="1102099"/>
          </a:xfrm>
          <a:prstGeom prst="rect">
            <a:avLst/>
          </a:prstGeom>
        </p:spPr>
        <p:txBody>
          <a:bodyPr/>
          <a:lstStyle/>
          <a:p>
            <a:endParaRPr lang="id-ID"/>
          </a:p>
        </p:txBody>
      </p:sp>
    </p:spTree>
    <p:extLst>
      <p:ext uri="{BB962C8B-B14F-4D97-AF65-F5344CB8AC3E}">
        <p14:creationId xmlns:p14="http://schemas.microsoft.com/office/powerpoint/2010/main" val="341232452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92684" y="1992926"/>
            <a:ext cx="3242987" cy="2860431"/>
          </a:xfrm>
          <a:prstGeom prst="rect">
            <a:avLst/>
          </a:prstGeom>
        </p:spPr>
        <p:txBody>
          <a:bodyPr/>
          <a:lstStyle/>
          <a:p>
            <a:endParaRPr lang="id-ID"/>
          </a:p>
        </p:txBody>
      </p:sp>
      <p:sp>
        <p:nvSpPr>
          <p:cNvPr id="5" name="Picture Placeholder 2"/>
          <p:cNvSpPr>
            <a:spLocks noGrp="1"/>
          </p:cNvSpPr>
          <p:nvPr>
            <p:ph type="pic" sz="quarter" idx="11"/>
          </p:nvPr>
        </p:nvSpPr>
        <p:spPr>
          <a:xfrm>
            <a:off x="5118500" y="1992926"/>
            <a:ext cx="3242987" cy="2860431"/>
          </a:xfrm>
          <a:prstGeom prst="rect">
            <a:avLst/>
          </a:prstGeom>
        </p:spPr>
        <p:txBody>
          <a:bodyPr/>
          <a:lstStyle/>
          <a:p>
            <a:endParaRPr lang="id-ID"/>
          </a:p>
        </p:txBody>
      </p:sp>
    </p:spTree>
    <p:extLst>
      <p:ext uri="{BB962C8B-B14F-4D97-AF65-F5344CB8AC3E}">
        <p14:creationId xmlns:p14="http://schemas.microsoft.com/office/powerpoint/2010/main" val="3876457242"/>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515046" y="779205"/>
            <a:ext cx="2917556" cy="2293696"/>
          </a:xfrm>
          <a:prstGeom prst="rect">
            <a:avLst/>
          </a:prstGeom>
        </p:spPr>
        <p:txBody>
          <a:bodyPr/>
          <a:lstStyle/>
          <a:p>
            <a:endParaRPr lang="id-ID"/>
          </a:p>
        </p:txBody>
      </p:sp>
      <p:sp>
        <p:nvSpPr>
          <p:cNvPr id="5" name="Picture Placeholder 2"/>
          <p:cNvSpPr>
            <a:spLocks noGrp="1"/>
          </p:cNvSpPr>
          <p:nvPr>
            <p:ph type="pic" sz="quarter" idx="11"/>
          </p:nvPr>
        </p:nvSpPr>
        <p:spPr>
          <a:xfrm>
            <a:off x="5442398" y="3072901"/>
            <a:ext cx="2917556" cy="2293696"/>
          </a:xfrm>
          <a:prstGeom prst="rect">
            <a:avLst/>
          </a:prstGeom>
        </p:spPr>
        <p:txBody>
          <a:bodyPr/>
          <a:lstStyle/>
          <a:p>
            <a:endParaRPr lang="id-ID"/>
          </a:p>
        </p:txBody>
      </p:sp>
    </p:spTree>
    <p:extLst>
      <p:ext uri="{BB962C8B-B14F-4D97-AF65-F5344CB8AC3E}">
        <p14:creationId xmlns:p14="http://schemas.microsoft.com/office/powerpoint/2010/main" val="206725653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38_Title Slide">
    <p:spTree>
      <p:nvGrpSpPr>
        <p:cNvPr id="1" name=""/>
        <p:cNvGrpSpPr/>
        <p:nvPr/>
      </p:nvGrpSpPr>
      <p:grpSpPr>
        <a:xfrm>
          <a:off x="0" y="0"/>
          <a:ext cx="0" cy="0"/>
          <a:chOff x="0" y="0"/>
          <a:chExt cx="0" cy="0"/>
        </a:xfrm>
      </p:grpSpPr>
      <p:sp>
        <p:nvSpPr>
          <p:cNvPr id="7" name="Picture Placeholder 2"/>
          <p:cNvSpPr>
            <a:spLocks noGrp="1"/>
          </p:cNvSpPr>
          <p:nvPr>
            <p:ph type="pic" sz="quarter" idx="12"/>
          </p:nvPr>
        </p:nvSpPr>
        <p:spPr>
          <a:xfrm>
            <a:off x="-1" y="5"/>
            <a:ext cx="9144001" cy="2708031"/>
          </a:xfrm>
          <a:prstGeom prst="rect">
            <a:avLst/>
          </a:prstGeom>
        </p:spPr>
        <p:txBody>
          <a:bodyPr/>
          <a:lstStyle/>
          <a:p>
            <a:endParaRPr lang="id-ID"/>
          </a:p>
        </p:txBody>
      </p:sp>
    </p:spTree>
    <p:extLst>
      <p:ext uri="{BB962C8B-B14F-4D97-AF65-F5344CB8AC3E}">
        <p14:creationId xmlns:p14="http://schemas.microsoft.com/office/powerpoint/2010/main" val="1090365292"/>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30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4035669" y="1266095"/>
            <a:ext cx="5108331" cy="3604847"/>
          </a:xfrm>
          <a:prstGeom prst="rect">
            <a:avLst/>
          </a:prstGeom>
        </p:spPr>
        <p:txBody>
          <a:bodyPr/>
          <a:lstStyle/>
          <a:p>
            <a:endParaRPr lang="id-ID"/>
          </a:p>
        </p:txBody>
      </p:sp>
    </p:spTree>
    <p:extLst>
      <p:ext uri="{BB962C8B-B14F-4D97-AF65-F5344CB8AC3E}">
        <p14:creationId xmlns:p14="http://schemas.microsoft.com/office/powerpoint/2010/main" val="140209072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9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 y="3"/>
            <a:ext cx="9144000" cy="5594684"/>
          </a:xfrm>
          <a:prstGeom prst="rect">
            <a:avLst/>
          </a:prstGeom>
        </p:spPr>
        <p:txBody>
          <a:bodyPr/>
          <a:lstStyle/>
          <a:p>
            <a:endParaRPr lang="id-ID"/>
          </a:p>
        </p:txBody>
      </p:sp>
    </p:spTree>
    <p:extLst>
      <p:ext uri="{BB962C8B-B14F-4D97-AF65-F5344CB8AC3E}">
        <p14:creationId xmlns:p14="http://schemas.microsoft.com/office/powerpoint/2010/main" val="1743749330"/>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653455" y="1266092"/>
            <a:ext cx="2690447" cy="4325816"/>
          </a:xfrm>
          <a:prstGeom prst="rect">
            <a:avLst/>
          </a:prstGeom>
        </p:spPr>
        <p:txBody>
          <a:bodyPr/>
          <a:lstStyle/>
          <a:p>
            <a:endParaRPr lang="id-ID"/>
          </a:p>
        </p:txBody>
      </p:sp>
    </p:spTree>
    <p:extLst>
      <p:ext uri="{BB962C8B-B14F-4D97-AF65-F5344CB8AC3E}">
        <p14:creationId xmlns:p14="http://schemas.microsoft.com/office/powerpoint/2010/main" val="35766672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121797" y="0"/>
            <a:ext cx="4022203" cy="6260123"/>
          </a:xfrm>
          <a:prstGeom prst="rect">
            <a:avLst/>
          </a:prstGeom>
        </p:spPr>
        <p:txBody>
          <a:bodyPr/>
          <a:lstStyle/>
          <a:p>
            <a:endParaRPr lang="id-ID"/>
          </a:p>
        </p:txBody>
      </p:sp>
    </p:spTree>
    <p:extLst>
      <p:ext uri="{BB962C8B-B14F-4D97-AF65-F5344CB8AC3E}">
        <p14:creationId xmlns:p14="http://schemas.microsoft.com/office/powerpoint/2010/main" val="195424319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2" y="2228165"/>
            <a:ext cx="4569143" cy="2991175"/>
          </a:xfrm>
          <a:prstGeom prst="rect">
            <a:avLst/>
          </a:prstGeom>
        </p:spPr>
        <p:txBody>
          <a:bodyPr/>
          <a:lstStyle/>
          <a:p>
            <a:endParaRPr lang="id-ID"/>
          </a:p>
        </p:txBody>
      </p:sp>
    </p:spTree>
    <p:extLst>
      <p:ext uri="{BB962C8B-B14F-4D97-AF65-F5344CB8AC3E}">
        <p14:creationId xmlns:p14="http://schemas.microsoft.com/office/powerpoint/2010/main" val="179791390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452849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26E00-2219-954B-851A-ACA9DDBD6B34}"/>
              </a:ext>
            </a:extLst>
          </p:cNvPr>
          <p:cNvSpPr>
            <a:spLocks noGrp="1"/>
          </p:cNvSpPr>
          <p:nvPr>
            <p:ph type="title"/>
          </p:nvPr>
        </p:nvSpPr>
        <p:spPr>
          <a:xfrm>
            <a:off x="628651" y="365127"/>
            <a:ext cx="7886700" cy="1325563"/>
          </a:xfrm>
          <a:prstGeom prst="rect">
            <a:avLst/>
          </a:prstGeom>
        </p:spPr>
        <p:txBody>
          <a:bodyPr/>
          <a:lstStyle/>
          <a:p>
            <a:r>
              <a:rPr lang="en-US"/>
              <a:t>Click to edit Master title style</a:t>
            </a:r>
          </a:p>
        </p:txBody>
      </p:sp>
      <p:sp>
        <p:nvSpPr>
          <p:cNvPr id="4" name="Chart Placeholder 3">
            <a:extLst>
              <a:ext uri="{FF2B5EF4-FFF2-40B4-BE49-F238E27FC236}">
                <a16:creationId xmlns:a16="http://schemas.microsoft.com/office/drawing/2014/main" id="{B2463A99-29B5-1248-8F55-2918A91D93B9}"/>
              </a:ext>
            </a:extLst>
          </p:cNvPr>
          <p:cNvSpPr>
            <a:spLocks noGrp="1"/>
          </p:cNvSpPr>
          <p:nvPr>
            <p:ph type="chart" sz="quarter" idx="10"/>
          </p:nvPr>
        </p:nvSpPr>
        <p:spPr>
          <a:xfrm>
            <a:off x="628650" y="1982269"/>
            <a:ext cx="3614429" cy="4061105"/>
          </a:xfrm>
          <a:prstGeom prst="rect">
            <a:avLst/>
          </a:prstGeom>
        </p:spPr>
        <p:txBody>
          <a:bodyPr/>
          <a:lstStyle/>
          <a:p>
            <a:endParaRPr lang="en-US"/>
          </a:p>
        </p:txBody>
      </p:sp>
    </p:spTree>
    <p:extLst>
      <p:ext uri="{BB962C8B-B14F-4D97-AF65-F5344CB8AC3E}">
        <p14:creationId xmlns:p14="http://schemas.microsoft.com/office/powerpoint/2010/main" val="169857153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321AEF3E-7FF2-FB49-AD7D-BB6DCCAAD92F}"/>
              </a:ext>
            </a:extLst>
          </p:cNvPr>
          <p:cNvGraphicFramePr/>
          <p:nvPr userDrawn="1"/>
        </p:nvGraphicFramePr>
        <p:xfrm>
          <a:off x="1359877" y="2221522"/>
          <a:ext cx="6342184" cy="3370385"/>
        </p:xfrm>
        <a:graphic>
          <a:graphicData uri="http://schemas.openxmlformats.org/drawingml/2006/chart">
            <c:chart xmlns:c="http://schemas.openxmlformats.org/drawingml/2006/chart" xmlns:r="http://schemas.openxmlformats.org/officeDocument/2006/relationships" r:id="rId2"/>
          </a:graphicData>
        </a:graphic>
      </p:graphicFrame>
      <p:sp>
        <p:nvSpPr>
          <p:cNvPr id="6" name="Title 1">
            <a:extLst>
              <a:ext uri="{FF2B5EF4-FFF2-40B4-BE49-F238E27FC236}">
                <a16:creationId xmlns:a16="http://schemas.microsoft.com/office/drawing/2014/main" id="{98EAD11E-6D90-CF4C-9893-5D2C8398F00A}"/>
              </a:ext>
            </a:extLst>
          </p:cNvPr>
          <p:cNvSpPr>
            <a:spLocks noGrp="1"/>
          </p:cNvSpPr>
          <p:nvPr>
            <p:ph type="title"/>
          </p:nvPr>
        </p:nvSpPr>
        <p:spPr>
          <a:xfrm>
            <a:off x="628651" y="365125"/>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974027126"/>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4574895" y="1969481"/>
            <a:ext cx="4569107" cy="3615396"/>
          </a:xfrm>
          <a:prstGeom prst="rect">
            <a:avLst/>
          </a:prstGeom>
        </p:spPr>
        <p:txBody>
          <a:bodyPr/>
          <a:lstStyle/>
          <a:p>
            <a:endParaRPr lang="id-ID"/>
          </a:p>
        </p:txBody>
      </p:sp>
    </p:spTree>
    <p:extLst>
      <p:ext uri="{BB962C8B-B14F-4D97-AF65-F5344CB8AC3E}">
        <p14:creationId xmlns:p14="http://schemas.microsoft.com/office/powerpoint/2010/main" val="223495974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122504" y="0"/>
            <a:ext cx="3021496" cy="6254261"/>
          </a:xfrm>
          <a:prstGeom prst="rect">
            <a:avLst/>
          </a:prstGeom>
        </p:spPr>
        <p:txBody>
          <a:bodyPr/>
          <a:lstStyle/>
          <a:p>
            <a:endParaRPr lang="id-ID"/>
          </a:p>
        </p:txBody>
      </p:sp>
    </p:spTree>
    <p:extLst>
      <p:ext uri="{BB962C8B-B14F-4D97-AF65-F5344CB8AC3E}">
        <p14:creationId xmlns:p14="http://schemas.microsoft.com/office/powerpoint/2010/main" val="291765143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1_Cover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4"/>
            <a:ext cx="9144000" cy="6173969"/>
          </a:xfrm>
          <a:prstGeom prst="rect">
            <a:avLst/>
          </a:prstGeom>
        </p:spPr>
        <p:txBody>
          <a:bodyPr/>
          <a:lstStyle/>
          <a:p>
            <a:endParaRPr lang="id-ID"/>
          </a:p>
        </p:txBody>
      </p:sp>
      <p:pic>
        <p:nvPicPr>
          <p:cNvPr id="4" name="Picture 3">
            <a:extLst>
              <a:ext uri="{FF2B5EF4-FFF2-40B4-BE49-F238E27FC236}">
                <a16:creationId xmlns:a16="http://schemas.microsoft.com/office/drawing/2014/main" id="{880AB609-643B-B34D-89E8-7A94164A8A86}"/>
              </a:ext>
            </a:extLst>
          </p:cNvPr>
          <p:cNvPicPr>
            <a:picLocks noChangeAspect="1"/>
          </p:cNvPicPr>
          <p:nvPr userDrawn="1"/>
        </p:nvPicPr>
        <p:blipFill>
          <a:blip r:embed="rId2"/>
          <a:stretch>
            <a:fillRect/>
          </a:stretch>
        </p:blipFill>
        <p:spPr>
          <a:xfrm>
            <a:off x="7005033" y="6251767"/>
            <a:ext cx="1616335" cy="404661"/>
          </a:xfrm>
          <a:prstGeom prst="rect">
            <a:avLst/>
          </a:prstGeom>
        </p:spPr>
      </p:pic>
    </p:spTree>
    <p:extLst>
      <p:ext uri="{BB962C8B-B14F-4D97-AF65-F5344CB8AC3E}">
        <p14:creationId xmlns:p14="http://schemas.microsoft.com/office/powerpoint/2010/main" val="2837868607"/>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481013" y="1252855"/>
            <a:ext cx="8177212" cy="4572000"/>
          </a:xfrm>
          <a:prstGeom prst="rect">
            <a:avLst/>
          </a:prstGeom>
        </p:spPr>
        <p:txBody>
          <a:bodyPr/>
          <a:lstStyle>
            <a:lvl1pPr marL="0" indent="0">
              <a:buFont typeface="Arial" panose="020B0604020202020204" pitchFamily="34" charset="0"/>
              <a:buNone/>
              <a:defRPr sz="1100">
                <a:solidFill>
                  <a:schemeClr val="bg2"/>
                </a:solidFill>
              </a:defRPr>
            </a:lvl1pPr>
            <a:lvl2pPr>
              <a:defRPr sz="900"/>
            </a:lvl2pPr>
            <a:lvl3pPr>
              <a:defRPr sz="900"/>
            </a:lvl3pPr>
            <a:lvl4pPr>
              <a:defRPr sz="900"/>
            </a:lvl4pPr>
            <a:lvl5pPr>
              <a:defRPr sz="900"/>
            </a:lvl5pPr>
          </a:lstStyle>
          <a:p>
            <a:pPr lvl="0"/>
            <a:endParaRPr lang="en-US"/>
          </a:p>
        </p:txBody>
      </p:sp>
      <p:sp>
        <p:nvSpPr>
          <p:cNvPr id="4" name="Title 1"/>
          <p:cNvSpPr>
            <a:spLocks noGrp="1"/>
          </p:cNvSpPr>
          <p:nvPr>
            <p:ph type="title"/>
          </p:nvPr>
        </p:nvSpPr>
        <p:spPr>
          <a:xfrm>
            <a:off x="479429" y="387357"/>
            <a:ext cx="8229600" cy="717550"/>
          </a:xfrm>
          <a:prstGeom prst="rect">
            <a:avLst/>
          </a:prstGeom>
        </p:spPr>
        <p:txBody>
          <a:bodyPr/>
          <a:lstStyle>
            <a:lvl1pPr algn="l">
              <a:defRPr sz="3800" b="0" i="0">
                <a:solidFill>
                  <a:schemeClr val="accent1"/>
                </a:solidFill>
                <a:latin typeface="+mj-lt"/>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1395210427"/>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 y="1986454"/>
            <a:ext cx="9144000" cy="3598419"/>
          </a:xfrm>
          <a:prstGeom prst="rect">
            <a:avLst/>
          </a:prstGeom>
        </p:spPr>
        <p:txBody>
          <a:bodyPr/>
          <a:lstStyle/>
          <a:p>
            <a:endParaRPr lang="id-ID"/>
          </a:p>
        </p:txBody>
      </p:sp>
    </p:spTree>
    <p:extLst>
      <p:ext uri="{BB962C8B-B14F-4D97-AF65-F5344CB8AC3E}">
        <p14:creationId xmlns:p14="http://schemas.microsoft.com/office/powerpoint/2010/main" val="3241271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94657" y="1710685"/>
            <a:ext cx="7565571" cy="3151603"/>
          </a:xfrm>
          <a:prstGeom prst="rect">
            <a:avLst/>
          </a:prstGeom>
        </p:spPr>
        <p:txBody>
          <a:bodyPr/>
          <a:lstStyle/>
          <a:p>
            <a:endParaRPr lang="id-ID"/>
          </a:p>
        </p:txBody>
      </p:sp>
    </p:spTree>
    <p:extLst>
      <p:ext uri="{BB962C8B-B14F-4D97-AF65-F5344CB8AC3E}">
        <p14:creationId xmlns:p14="http://schemas.microsoft.com/office/powerpoint/2010/main" val="34347602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 y="3"/>
            <a:ext cx="3490547" cy="6049108"/>
          </a:xfrm>
          <a:prstGeom prst="rect">
            <a:avLst/>
          </a:prstGeom>
        </p:spPr>
        <p:txBody>
          <a:bodyPr/>
          <a:lstStyle/>
          <a:p>
            <a:endParaRPr lang="id-ID"/>
          </a:p>
        </p:txBody>
      </p:sp>
    </p:spTree>
    <p:extLst>
      <p:ext uri="{BB962C8B-B14F-4D97-AF65-F5344CB8AC3E}">
        <p14:creationId xmlns:p14="http://schemas.microsoft.com/office/powerpoint/2010/main" val="7410070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164148" y="2345637"/>
            <a:ext cx="1081947" cy="1077503"/>
          </a:xfrm>
          <a:prstGeom prst="ellipse">
            <a:avLst/>
          </a:prstGeom>
        </p:spPr>
        <p:txBody>
          <a:bodyPr/>
          <a:lstStyle/>
          <a:p>
            <a:endParaRPr lang="id-ID"/>
          </a:p>
        </p:txBody>
      </p:sp>
      <p:sp>
        <p:nvSpPr>
          <p:cNvPr id="4" name="Picture Placeholder 2"/>
          <p:cNvSpPr>
            <a:spLocks noGrp="1"/>
          </p:cNvSpPr>
          <p:nvPr>
            <p:ph type="pic" sz="quarter" idx="11"/>
          </p:nvPr>
        </p:nvSpPr>
        <p:spPr>
          <a:xfrm>
            <a:off x="3080033" y="2345637"/>
            <a:ext cx="1081947" cy="1077503"/>
          </a:xfrm>
          <a:prstGeom prst="ellipse">
            <a:avLst/>
          </a:prstGeom>
        </p:spPr>
        <p:txBody>
          <a:bodyPr/>
          <a:lstStyle/>
          <a:p>
            <a:endParaRPr lang="id-ID"/>
          </a:p>
        </p:txBody>
      </p:sp>
      <p:sp>
        <p:nvSpPr>
          <p:cNvPr id="5" name="Picture Placeholder 2"/>
          <p:cNvSpPr>
            <a:spLocks noGrp="1"/>
          </p:cNvSpPr>
          <p:nvPr>
            <p:ph type="pic" sz="quarter" idx="12"/>
          </p:nvPr>
        </p:nvSpPr>
        <p:spPr>
          <a:xfrm>
            <a:off x="4995919" y="2345637"/>
            <a:ext cx="1081947" cy="1077503"/>
          </a:xfrm>
          <a:prstGeom prst="ellipse">
            <a:avLst/>
          </a:prstGeom>
        </p:spPr>
        <p:txBody>
          <a:bodyPr/>
          <a:lstStyle/>
          <a:p>
            <a:endParaRPr lang="id-ID"/>
          </a:p>
        </p:txBody>
      </p:sp>
      <p:sp>
        <p:nvSpPr>
          <p:cNvPr id="6" name="Picture Placeholder 2"/>
          <p:cNvSpPr>
            <a:spLocks noGrp="1"/>
          </p:cNvSpPr>
          <p:nvPr>
            <p:ph type="pic" sz="quarter" idx="13"/>
          </p:nvPr>
        </p:nvSpPr>
        <p:spPr>
          <a:xfrm>
            <a:off x="6911805" y="2345637"/>
            <a:ext cx="1081947" cy="1077503"/>
          </a:xfrm>
          <a:prstGeom prst="ellipse">
            <a:avLst/>
          </a:prstGeom>
        </p:spPr>
        <p:txBody>
          <a:bodyPr/>
          <a:lstStyle/>
          <a:p>
            <a:endParaRPr lang="id-ID"/>
          </a:p>
        </p:txBody>
      </p:sp>
    </p:spTree>
    <p:extLst>
      <p:ext uri="{BB962C8B-B14F-4D97-AF65-F5344CB8AC3E}">
        <p14:creationId xmlns:p14="http://schemas.microsoft.com/office/powerpoint/2010/main" val="36115356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3323492" y="3782367"/>
            <a:ext cx="1143000" cy="1106156"/>
          </a:xfrm>
          <a:prstGeom prst="ellipse">
            <a:avLst/>
          </a:prstGeom>
        </p:spPr>
        <p:txBody>
          <a:bodyPr/>
          <a:lstStyle/>
          <a:p>
            <a:endParaRPr lang="id-ID"/>
          </a:p>
        </p:txBody>
      </p:sp>
      <p:sp>
        <p:nvSpPr>
          <p:cNvPr id="3" name="Picture Placeholder 2"/>
          <p:cNvSpPr>
            <a:spLocks noGrp="1"/>
          </p:cNvSpPr>
          <p:nvPr>
            <p:ph type="pic" sz="quarter" idx="11"/>
          </p:nvPr>
        </p:nvSpPr>
        <p:spPr>
          <a:xfrm>
            <a:off x="3323492" y="1905001"/>
            <a:ext cx="1143000" cy="1106156"/>
          </a:xfrm>
          <a:prstGeom prst="ellipse">
            <a:avLst/>
          </a:prstGeom>
        </p:spPr>
        <p:txBody>
          <a:bodyPr/>
          <a:lstStyle/>
          <a:p>
            <a:endParaRPr lang="id-ID"/>
          </a:p>
        </p:txBody>
      </p:sp>
      <p:sp>
        <p:nvSpPr>
          <p:cNvPr id="4" name="Picture Placeholder 2"/>
          <p:cNvSpPr>
            <a:spLocks noGrp="1"/>
          </p:cNvSpPr>
          <p:nvPr>
            <p:ph type="pic" sz="quarter" idx="12"/>
          </p:nvPr>
        </p:nvSpPr>
        <p:spPr>
          <a:xfrm>
            <a:off x="4703885" y="1905001"/>
            <a:ext cx="1143000" cy="1106156"/>
          </a:xfrm>
          <a:prstGeom prst="ellipse">
            <a:avLst/>
          </a:prstGeom>
        </p:spPr>
        <p:txBody>
          <a:bodyPr/>
          <a:lstStyle/>
          <a:p>
            <a:endParaRPr lang="id-ID"/>
          </a:p>
        </p:txBody>
      </p:sp>
      <p:sp>
        <p:nvSpPr>
          <p:cNvPr id="5" name="Picture Placeholder 2"/>
          <p:cNvSpPr>
            <a:spLocks noGrp="1"/>
          </p:cNvSpPr>
          <p:nvPr>
            <p:ph type="pic" sz="quarter" idx="13"/>
          </p:nvPr>
        </p:nvSpPr>
        <p:spPr>
          <a:xfrm>
            <a:off x="4703887" y="3782367"/>
            <a:ext cx="1143079" cy="1106156"/>
          </a:xfrm>
          <a:prstGeom prst="ellipse">
            <a:avLst/>
          </a:prstGeom>
        </p:spPr>
        <p:txBody>
          <a:bodyPr/>
          <a:lstStyle/>
          <a:p>
            <a:endParaRPr lang="id-ID"/>
          </a:p>
        </p:txBody>
      </p:sp>
    </p:spTree>
    <p:extLst>
      <p:ext uri="{BB962C8B-B14F-4D97-AF65-F5344CB8AC3E}">
        <p14:creationId xmlns:p14="http://schemas.microsoft.com/office/powerpoint/2010/main" val="2650923932"/>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ctr">
            <a:normAutofit/>
          </a:bodyPr>
          <a:lstStyle>
            <a:lvl1pPr algn="ctr">
              <a:defRPr sz="4000" baseline="0"/>
            </a:lvl1pPr>
          </a:lstStyle>
          <a:p>
            <a:r>
              <a:rPr lang="en-US"/>
              <a:t>Click to edit Master title style</a:t>
            </a:r>
          </a:p>
        </p:txBody>
      </p:sp>
      <p:sp>
        <p:nvSpPr>
          <p:cNvPr id="3" name="Subtitle 2"/>
          <p:cNvSpPr>
            <a:spLocks noGrp="1"/>
          </p:cNvSpPr>
          <p:nvPr>
            <p:ph type="subTitle" idx="1"/>
          </p:nvPr>
        </p:nvSpPr>
        <p:spPr>
          <a:xfrm>
            <a:off x="1143000" y="3602038"/>
            <a:ext cx="6858000" cy="536209"/>
          </a:xfrm>
          <a:prstGeom prst="rect">
            <a:avLst/>
          </a:prstGeom>
        </p:spPr>
        <p:txBody>
          <a:bodyPr>
            <a:normAutofit/>
          </a:bodyPr>
          <a:lstStyle>
            <a:lvl1pPr marL="0" indent="0" algn="ctr">
              <a:buNone/>
              <a:defRPr sz="2000" baseline="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13535630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C01A7-0E98-884F-9CA5-731186CF21C3}"/>
              </a:ext>
            </a:extLst>
          </p:cNvPr>
          <p:cNvSpPr>
            <a:spLocks noGrp="1"/>
          </p:cNvSpPr>
          <p:nvPr>
            <p:ph type="title"/>
          </p:nvPr>
        </p:nvSpPr>
        <p:spPr>
          <a:xfrm>
            <a:off x="628651" y="365127"/>
            <a:ext cx="7886700" cy="1325563"/>
          </a:xfrm>
          <a:prstGeom prst="rect">
            <a:avLst/>
          </a:prstGeom>
        </p:spPr>
        <p:txBody>
          <a:bodyPr/>
          <a:lstStyle/>
          <a:p>
            <a:r>
              <a:rPr lang="en-US"/>
              <a:t>Click to edit Master title style</a:t>
            </a:r>
          </a:p>
        </p:txBody>
      </p:sp>
      <p:sp>
        <p:nvSpPr>
          <p:cNvPr id="10" name="Table Placeholder 9">
            <a:extLst>
              <a:ext uri="{FF2B5EF4-FFF2-40B4-BE49-F238E27FC236}">
                <a16:creationId xmlns:a16="http://schemas.microsoft.com/office/drawing/2014/main" id="{9D8B4C28-8EAE-D043-A3C5-29948CC7FC77}"/>
              </a:ext>
            </a:extLst>
          </p:cNvPr>
          <p:cNvSpPr>
            <a:spLocks noGrp="1"/>
          </p:cNvSpPr>
          <p:nvPr>
            <p:ph type="tbl" sz="quarter" idx="10"/>
          </p:nvPr>
        </p:nvSpPr>
        <p:spPr>
          <a:xfrm>
            <a:off x="628651" y="1991070"/>
            <a:ext cx="7886700" cy="3929508"/>
          </a:xfrm>
          <a:prstGeom prst="rect">
            <a:avLst/>
          </a:prstGeom>
        </p:spPr>
        <p:txBody>
          <a:bodyPr/>
          <a:lstStyle/>
          <a:p>
            <a:endParaRPr lang="en-US"/>
          </a:p>
        </p:txBody>
      </p:sp>
    </p:spTree>
    <p:extLst>
      <p:ext uri="{BB962C8B-B14F-4D97-AF65-F5344CB8AC3E}">
        <p14:creationId xmlns:p14="http://schemas.microsoft.com/office/powerpoint/2010/main" val="1222281605"/>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202845" y="3180180"/>
            <a:ext cx="1102519" cy="1087021"/>
          </a:xfrm>
          <a:prstGeom prst="ellipse">
            <a:avLst/>
          </a:prstGeom>
        </p:spPr>
        <p:txBody>
          <a:bodyPr/>
          <a:lstStyle/>
          <a:p>
            <a:endParaRPr lang="id-ID"/>
          </a:p>
        </p:txBody>
      </p:sp>
      <p:sp>
        <p:nvSpPr>
          <p:cNvPr id="6" name="Picture Placeholder 4"/>
          <p:cNvSpPr>
            <a:spLocks noGrp="1"/>
          </p:cNvSpPr>
          <p:nvPr>
            <p:ph type="pic" sz="quarter" idx="11"/>
          </p:nvPr>
        </p:nvSpPr>
        <p:spPr>
          <a:xfrm>
            <a:off x="4065314" y="3180180"/>
            <a:ext cx="1102519" cy="1087021"/>
          </a:xfrm>
          <a:prstGeom prst="ellipse">
            <a:avLst/>
          </a:prstGeom>
        </p:spPr>
        <p:txBody>
          <a:bodyPr/>
          <a:lstStyle/>
          <a:p>
            <a:endParaRPr lang="id-ID"/>
          </a:p>
        </p:txBody>
      </p:sp>
      <p:sp>
        <p:nvSpPr>
          <p:cNvPr id="7" name="Picture Placeholder 4"/>
          <p:cNvSpPr>
            <a:spLocks noGrp="1"/>
          </p:cNvSpPr>
          <p:nvPr>
            <p:ph type="pic" sz="quarter" idx="12"/>
          </p:nvPr>
        </p:nvSpPr>
        <p:spPr>
          <a:xfrm>
            <a:off x="6927783" y="3180180"/>
            <a:ext cx="1102519" cy="1087021"/>
          </a:xfrm>
          <a:prstGeom prst="ellipse">
            <a:avLst/>
          </a:prstGeom>
        </p:spPr>
        <p:txBody>
          <a:bodyPr/>
          <a:lstStyle/>
          <a:p>
            <a:endParaRPr lang="id-ID"/>
          </a:p>
        </p:txBody>
      </p:sp>
    </p:spTree>
    <p:extLst>
      <p:ext uri="{BB962C8B-B14F-4D97-AF65-F5344CB8AC3E}">
        <p14:creationId xmlns:p14="http://schemas.microsoft.com/office/powerpoint/2010/main" val="37252216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2279898" y="1336431"/>
            <a:ext cx="1817319" cy="3923539"/>
          </a:xfrm>
          <a:prstGeom prst="roundRect">
            <a:avLst>
              <a:gd name="adj" fmla="val 17602"/>
            </a:avLst>
          </a:prstGeom>
        </p:spPr>
        <p:txBody>
          <a:bodyPr/>
          <a:lstStyle/>
          <a:p>
            <a:endParaRPr lang="id-ID"/>
          </a:p>
        </p:txBody>
      </p:sp>
    </p:spTree>
    <p:extLst>
      <p:ext uri="{BB962C8B-B14F-4D97-AF65-F5344CB8AC3E}">
        <p14:creationId xmlns:p14="http://schemas.microsoft.com/office/powerpoint/2010/main" val="1855639834"/>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tx" preserve="1">
  <p:cSld name="Devices (3)">
    <p:spTree>
      <p:nvGrpSpPr>
        <p:cNvPr id="1" name=""/>
        <p:cNvGrpSpPr/>
        <p:nvPr/>
      </p:nvGrpSpPr>
      <p:grpSpPr>
        <a:xfrm>
          <a:off x="0" y="0"/>
          <a:ext cx="0" cy="0"/>
          <a:chOff x="0" y="0"/>
          <a:chExt cx="0" cy="0"/>
        </a:xfrm>
      </p:grpSpPr>
      <p:pic>
        <p:nvPicPr>
          <p:cNvPr id="3" name="Picture 2" descr="G:\DESIGN\GRAFICRIVER\MY CREATION\2016\01_Rockefeller Creative PowerPoint Template\macbookpro.png">
            <a:extLst>
              <a:ext uri="{FF2B5EF4-FFF2-40B4-BE49-F238E27FC236}">
                <a16:creationId xmlns:a16="http://schemas.microsoft.com/office/drawing/2014/main" id="{484BB691-4124-E048-8E14-1782DD8C36CE}"/>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4348163" y="1676400"/>
            <a:ext cx="4633912" cy="2719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3" name="Shape 413"/>
          <p:cNvSpPr>
            <a:spLocks noGrp="1"/>
          </p:cNvSpPr>
          <p:nvPr>
            <p:ph type="pic" sz="quarter" idx="13"/>
          </p:nvPr>
        </p:nvSpPr>
        <p:spPr>
          <a:xfrm>
            <a:off x="5077708" y="1928446"/>
            <a:ext cx="3105397" cy="1969477"/>
          </a:xfrm>
          <a:prstGeom prst="rect">
            <a:avLst/>
          </a:prstGeom>
        </p:spPr>
        <p:txBody>
          <a:bodyPr lIns="91439" tIns="45719" rIns="91439" bIns="45719" anchor="t">
            <a:noAutofit/>
          </a:bodyPr>
          <a:lstStyle/>
          <a:p>
            <a:pPr lvl="0"/>
            <a:endParaRPr noProof="0"/>
          </a:p>
        </p:txBody>
      </p:sp>
    </p:spTree>
    <p:extLst>
      <p:ext uri="{BB962C8B-B14F-4D97-AF65-F5344CB8AC3E}">
        <p14:creationId xmlns:p14="http://schemas.microsoft.com/office/powerpoint/2010/main" val="1643344685"/>
      </p:ext>
    </p:extLst>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167190" y="1817078"/>
            <a:ext cx="2699055" cy="2697401"/>
          </a:xfrm>
          <a:prstGeom prst="ellipse">
            <a:avLst/>
          </a:prstGeom>
        </p:spPr>
        <p:txBody>
          <a:bodyPr/>
          <a:lstStyle/>
          <a:p>
            <a:endParaRPr lang="id-ID"/>
          </a:p>
        </p:txBody>
      </p:sp>
    </p:spTree>
    <p:extLst>
      <p:ext uri="{BB962C8B-B14F-4D97-AF65-F5344CB8AC3E}">
        <p14:creationId xmlns:p14="http://schemas.microsoft.com/office/powerpoint/2010/main" val="18458845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802323" y="2648473"/>
            <a:ext cx="1127219" cy="1102099"/>
          </a:xfrm>
          <a:prstGeom prst="rect">
            <a:avLst/>
          </a:prstGeom>
        </p:spPr>
        <p:txBody>
          <a:bodyPr/>
          <a:lstStyle/>
          <a:p>
            <a:endParaRPr lang="id-ID"/>
          </a:p>
        </p:txBody>
      </p:sp>
      <p:sp>
        <p:nvSpPr>
          <p:cNvPr id="5" name="Picture Placeholder 2"/>
          <p:cNvSpPr>
            <a:spLocks noGrp="1"/>
          </p:cNvSpPr>
          <p:nvPr>
            <p:ph type="pic" sz="quarter" idx="11"/>
          </p:nvPr>
        </p:nvSpPr>
        <p:spPr>
          <a:xfrm>
            <a:off x="802323" y="4560149"/>
            <a:ext cx="1127219" cy="1102099"/>
          </a:xfrm>
          <a:prstGeom prst="rect">
            <a:avLst/>
          </a:prstGeom>
        </p:spPr>
        <p:txBody>
          <a:bodyPr/>
          <a:lstStyle/>
          <a:p>
            <a:endParaRPr lang="id-ID"/>
          </a:p>
        </p:txBody>
      </p:sp>
      <p:sp>
        <p:nvSpPr>
          <p:cNvPr id="6" name="Picture Placeholder 2"/>
          <p:cNvSpPr>
            <a:spLocks noGrp="1"/>
          </p:cNvSpPr>
          <p:nvPr>
            <p:ph type="pic" sz="quarter" idx="12"/>
          </p:nvPr>
        </p:nvSpPr>
        <p:spPr>
          <a:xfrm>
            <a:off x="7218621" y="2648473"/>
            <a:ext cx="1127219" cy="1102099"/>
          </a:xfrm>
          <a:prstGeom prst="rect">
            <a:avLst/>
          </a:prstGeom>
        </p:spPr>
        <p:txBody>
          <a:bodyPr/>
          <a:lstStyle/>
          <a:p>
            <a:endParaRPr lang="id-ID"/>
          </a:p>
        </p:txBody>
      </p:sp>
      <p:sp>
        <p:nvSpPr>
          <p:cNvPr id="7" name="Picture Placeholder 2"/>
          <p:cNvSpPr>
            <a:spLocks noGrp="1"/>
          </p:cNvSpPr>
          <p:nvPr>
            <p:ph type="pic" sz="quarter" idx="13"/>
          </p:nvPr>
        </p:nvSpPr>
        <p:spPr>
          <a:xfrm>
            <a:off x="7218621" y="4560149"/>
            <a:ext cx="1127219" cy="1102099"/>
          </a:xfrm>
          <a:prstGeom prst="rect">
            <a:avLst/>
          </a:prstGeom>
        </p:spPr>
        <p:txBody>
          <a:bodyPr/>
          <a:lstStyle/>
          <a:p>
            <a:endParaRPr lang="id-ID"/>
          </a:p>
        </p:txBody>
      </p:sp>
    </p:spTree>
    <p:extLst>
      <p:ext uri="{BB962C8B-B14F-4D97-AF65-F5344CB8AC3E}">
        <p14:creationId xmlns:p14="http://schemas.microsoft.com/office/powerpoint/2010/main" val="11533241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92684" y="1992926"/>
            <a:ext cx="3242987" cy="2860431"/>
          </a:xfrm>
          <a:prstGeom prst="rect">
            <a:avLst/>
          </a:prstGeom>
        </p:spPr>
        <p:txBody>
          <a:bodyPr/>
          <a:lstStyle/>
          <a:p>
            <a:endParaRPr lang="id-ID"/>
          </a:p>
        </p:txBody>
      </p:sp>
      <p:sp>
        <p:nvSpPr>
          <p:cNvPr id="5" name="Picture Placeholder 2"/>
          <p:cNvSpPr>
            <a:spLocks noGrp="1"/>
          </p:cNvSpPr>
          <p:nvPr>
            <p:ph type="pic" sz="quarter" idx="11"/>
          </p:nvPr>
        </p:nvSpPr>
        <p:spPr>
          <a:xfrm>
            <a:off x="5118500" y="1992926"/>
            <a:ext cx="3242987" cy="2860431"/>
          </a:xfrm>
          <a:prstGeom prst="rect">
            <a:avLst/>
          </a:prstGeom>
        </p:spPr>
        <p:txBody>
          <a:bodyPr/>
          <a:lstStyle/>
          <a:p>
            <a:endParaRPr lang="id-ID"/>
          </a:p>
        </p:txBody>
      </p:sp>
    </p:spTree>
    <p:extLst>
      <p:ext uri="{BB962C8B-B14F-4D97-AF65-F5344CB8AC3E}">
        <p14:creationId xmlns:p14="http://schemas.microsoft.com/office/powerpoint/2010/main" val="2640341646"/>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515046" y="779205"/>
            <a:ext cx="2917556" cy="2293696"/>
          </a:xfrm>
          <a:prstGeom prst="rect">
            <a:avLst/>
          </a:prstGeom>
        </p:spPr>
        <p:txBody>
          <a:bodyPr/>
          <a:lstStyle/>
          <a:p>
            <a:endParaRPr lang="id-ID"/>
          </a:p>
        </p:txBody>
      </p:sp>
      <p:sp>
        <p:nvSpPr>
          <p:cNvPr id="5" name="Picture Placeholder 2"/>
          <p:cNvSpPr>
            <a:spLocks noGrp="1"/>
          </p:cNvSpPr>
          <p:nvPr>
            <p:ph type="pic" sz="quarter" idx="11"/>
          </p:nvPr>
        </p:nvSpPr>
        <p:spPr>
          <a:xfrm>
            <a:off x="5442398" y="3072901"/>
            <a:ext cx="2917556" cy="2293696"/>
          </a:xfrm>
          <a:prstGeom prst="rect">
            <a:avLst/>
          </a:prstGeom>
        </p:spPr>
        <p:txBody>
          <a:bodyPr/>
          <a:lstStyle/>
          <a:p>
            <a:endParaRPr lang="id-ID"/>
          </a:p>
        </p:txBody>
      </p:sp>
    </p:spTree>
    <p:extLst>
      <p:ext uri="{BB962C8B-B14F-4D97-AF65-F5344CB8AC3E}">
        <p14:creationId xmlns:p14="http://schemas.microsoft.com/office/powerpoint/2010/main" val="40009164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8_Title Slide">
    <p:spTree>
      <p:nvGrpSpPr>
        <p:cNvPr id="1" name=""/>
        <p:cNvGrpSpPr/>
        <p:nvPr/>
      </p:nvGrpSpPr>
      <p:grpSpPr>
        <a:xfrm>
          <a:off x="0" y="0"/>
          <a:ext cx="0" cy="0"/>
          <a:chOff x="0" y="0"/>
          <a:chExt cx="0" cy="0"/>
        </a:xfrm>
      </p:grpSpPr>
      <p:sp>
        <p:nvSpPr>
          <p:cNvPr id="7" name="Picture Placeholder 2"/>
          <p:cNvSpPr>
            <a:spLocks noGrp="1"/>
          </p:cNvSpPr>
          <p:nvPr>
            <p:ph type="pic" sz="quarter" idx="12"/>
          </p:nvPr>
        </p:nvSpPr>
        <p:spPr>
          <a:xfrm>
            <a:off x="-1" y="5"/>
            <a:ext cx="9144001" cy="2708031"/>
          </a:xfrm>
          <a:prstGeom prst="rect">
            <a:avLst/>
          </a:prstGeom>
        </p:spPr>
        <p:txBody>
          <a:bodyPr/>
          <a:lstStyle/>
          <a:p>
            <a:endParaRPr lang="id-ID"/>
          </a:p>
        </p:txBody>
      </p:sp>
    </p:spTree>
    <p:extLst>
      <p:ext uri="{BB962C8B-B14F-4D97-AF65-F5344CB8AC3E}">
        <p14:creationId xmlns:p14="http://schemas.microsoft.com/office/powerpoint/2010/main" val="2848189390"/>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0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4035669" y="1266095"/>
            <a:ext cx="5108331" cy="3604847"/>
          </a:xfrm>
          <a:prstGeom prst="rect">
            <a:avLst/>
          </a:prstGeom>
        </p:spPr>
        <p:txBody>
          <a:bodyPr/>
          <a:lstStyle/>
          <a:p>
            <a:endParaRPr lang="id-ID"/>
          </a:p>
        </p:txBody>
      </p:sp>
    </p:spTree>
    <p:extLst>
      <p:ext uri="{BB962C8B-B14F-4D97-AF65-F5344CB8AC3E}">
        <p14:creationId xmlns:p14="http://schemas.microsoft.com/office/powerpoint/2010/main" val="1456835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1" y="365127"/>
            <a:ext cx="78867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28651" y="1825625"/>
            <a:ext cx="78867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316893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9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 y="3"/>
            <a:ext cx="9144000" cy="5594684"/>
          </a:xfrm>
          <a:prstGeom prst="rect">
            <a:avLst/>
          </a:prstGeom>
        </p:spPr>
        <p:txBody>
          <a:bodyPr/>
          <a:lstStyle/>
          <a:p>
            <a:endParaRPr lang="id-ID"/>
          </a:p>
        </p:txBody>
      </p:sp>
    </p:spTree>
    <p:extLst>
      <p:ext uri="{BB962C8B-B14F-4D97-AF65-F5344CB8AC3E}">
        <p14:creationId xmlns:p14="http://schemas.microsoft.com/office/powerpoint/2010/main" val="55740801"/>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653455" y="1266092"/>
            <a:ext cx="2690447" cy="4325816"/>
          </a:xfrm>
          <a:prstGeom prst="rect">
            <a:avLst/>
          </a:prstGeom>
        </p:spPr>
        <p:txBody>
          <a:bodyPr/>
          <a:lstStyle/>
          <a:p>
            <a:endParaRPr lang="id-ID"/>
          </a:p>
        </p:txBody>
      </p:sp>
    </p:spTree>
    <p:extLst>
      <p:ext uri="{BB962C8B-B14F-4D97-AF65-F5344CB8AC3E}">
        <p14:creationId xmlns:p14="http://schemas.microsoft.com/office/powerpoint/2010/main" val="37777322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2" y="2228165"/>
            <a:ext cx="4569143" cy="2991175"/>
          </a:xfrm>
          <a:prstGeom prst="rect">
            <a:avLst/>
          </a:prstGeom>
        </p:spPr>
        <p:txBody>
          <a:bodyPr/>
          <a:lstStyle/>
          <a:p>
            <a:endParaRPr lang="id-ID"/>
          </a:p>
        </p:txBody>
      </p:sp>
    </p:spTree>
    <p:extLst>
      <p:ext uri="{BB962C8B-B14F-4D97-AF65-F5344CB8AC3E}">
        <p14:creationId xmlns:p14="http://schemas.microsoft.com/office/powerpoint/2010/main" val="284950630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20509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26E00-2219-954B-851A-ACA9DDBD6B34}"/>
              </a:ext>
            </a:extLst>
          </p:cNvPr>
          <p:cNvSpPr>
            <a:spLocks noGrp="1"/>
          </p:cNvSpPr>
          <p:nvPr>
            <p:ph type="title"/>
          </p:nvPr>
        </p:nvSpPr>
        <p:spPr>
          <a:xfrm>
            <a:off x="628651" y="365127"/>
            <a:ext cx="7886700" cy="1325563"/>
          </a:xfrm>
          <a:prstGeom prst="rect">
            <a:avLst/>
          </a:prstGeom>
        </p:spPr>
        <p:txBody>
          <a:bodyPr/>
          <a:lstStyle/>
          <a:p>
            <a:r>
              <a:rPr lang="en-US"/>
              <a:t>Click to edit Master title style</a:t>
            </a:r>
          </a:p>
        </p:txBody>
      </p:sp>
      <p:sp>
        <p:nvSpPr>
          <p:cNvPr id="4" name="Chart Placeholder 3">
            <a:extLst>
              <a:ext uri="{FF2B5EF4-FFF2-40B4-BE49-F238E27FC236}">
                <a16:creationId xmlns:a16="http://schemas.microsoft.com/office/drawing/2014/main" id="{B2463A99-29B5-1248-8F55-2918A91D93B9}"/>
              </a:ext>
            </a:extLst>
          </p:cNvPr>
          <p:cNvSpPr>
            <a:spLocks noGrp="1"/>
          </p:cNvSpPr>
          <p:nvPr>
            <p:ph type="chart" sz="quarter" idx="10"/>
          </p:nvPr>
        </p:nvSpPr>
        <p:spPr>
          <a:xfrm>
            <a:off x="628650" y="1982269"/>
            <a:ext cx="3614429" cy="4061105"/>
          </a:xfrm>
          <a:prstGeom prst="rect">
            <a:avLst/>
          </a:prstGeom>
        </p:spPr>
        <p:txBody>
          <a:bodyPr/>
          <a:lstStyle/>
          <a:p>
            <a:endParaRPr lang="en-US"/>
          </a:p>
        </p:txBody>
      </p:sp>
    </p:spTree>
    <p:extLst>
      <p:ext uri="{BB962C8B-B14F-4D97-AF65-F5344CB8AC3E}">
        <p14:creationId xmlns:p14="http://schemas.microsoft.com/office/powerpoint/2010/main" val="5117408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321AEF3E-7FF2-FB49-AD7D-BB6DCCAAD92F}"/>
              </a:ext>
            </a:extLst>
          </p:cNvPr>
          <p:cNvGraphicFramePr/>
          <p:nvPr userDrawn="1"/>
        </p:nvGraphicFramePr>
        <p:xfrm>
          <a:off x="1359877" y="2221522"/>
          <a:ext cx="6342184" cy="3370385"/>
        </p:xfrm>
        <a:graphic>
          <a:graphicData uri="http://schemas.openxmlformats.org/drawingml/2006/chart">
            <c:chart xmlns:c="http://schemas.openxmlformats.org/drawingml/2006/chart" xmlns:r="http://schemas.openxmlformats.org/officeDocument/2006/relationships" r:id="rId2"/>
          </a:graphicData>
        </a:graphic>
      </p:graphicFrame>
      <p:sp>
        <p:nvSpPr>
          <p:cNvPr id="6" name="Title 1">
            <a:extLst>
              <a:ext uri="{FF2B5EF4-FFF2-40B4-BE49-F238E27FC236}">
                <a16:creationId xmlns:a16="http://schemas.microsoft.com/office/drawing/2014/main" id="{98EAD11E-6D90-CF4C-9893-5D2C8398F00A}"/>
              </a:ext>
            </a:extLst>
          </p:cNvPr>
          <p:cNvSpPr>
            <a:spLocks noGrp="1"/>
          </p:cNvSpPr>
          <p:nvPr>
            <p:ph type="title"/>
          </p:nvPr>
        </p:nvSpPr>
        <p:spPr>
          <a:xfrm>
            <a:off x="628651" y="365125"/>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359182383"/>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4574895" y="1969481"/>
            <a:ext cx="4569107" cy="3615396"/>
          </a:xfrm>
          <a:prstGeom prst="rect">
            <a:avLst/>
          </a:prstGeom>
        </p:spPr>
        <p:txBody>
          <a:bodyPr/>
          <a:lstStyle/>
          <a:p>
            <a:endParaRPr lang="id-ID"/>
          </a:p>
        </p:txBody>
      </p:sp>
    </p:spTree>
    <p:extLst>
      <p:ext uri="{BB962C8B-B14F-4D97-AF65-F5344CB8AC3E}">
        <p14:creationId xmlns:p14="http://schemas.microsoft.com/office/powerpoint/2010/main" val="36490141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6122504" y="0"/>
            <a:ext cx="3021496" cy="6254261"/>
          </a:xfrm>
          <a:prstGeom prst="rect">
            <a:avLst/>
          </a:prstGeom>
        </p:spPr>
        <p:txBody>
          <a:bodyPr/>
          <a:lstStyle/>
          <a:p>
            <a:endParaRPr lang="id-ID"/>
          </a:p>
        </p:txBody>
      </p:sp>
    </p:spTree>
    <p:extLst>
      <p:ext uri="{BB962C8B-B14F-4D97-AF65-F5344CB8AC3E}">
        <p14:creationId xmlns:p14="http://schemas.microsoft.com/office/powerpoint/2010/main" val="8006452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Cover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4"/>
            <a:ext cx="9144000" cy="6173969"/>
          </a:xfrm>
          <a:prstGeom prst="rect">
            <a:avLst/>
          </a:prstGeom>
        </p:spPr>
        <p:txBody>
          <a:bodyPr/>
          <a:lstStyle/>
          <a:p>
            <a:endParaRPr lang="id-ID"/>
          </a:p>
        </p:txBody>
      </p:sp>
    </p:spTree>
    <p:extLst>
      <p:ext uri="{BB962C8B-B14F-4D97-AF65-F5344CB8AC3E}">
        <p14:creationId xmlns:p14="http://schemas.microsoft.com/office/powerpoint/2010/main" val="2579826647"/>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6" name="Text Placeholder 6"/>
          <p:cNvSpPr>
            <a:spLocks noGrp="1"/>
          </p:cNvSpPr>
          <p:nvPr>
            <p:ph type="body" sz="quarter" idx="12" hasCustomPrompt="1"/>
          </p:nvPr>
        </p:nvSpPr>
        <p:spPr>
          <a:xfrm>
            <a:off x="359843" y="6518475"/>
            <a:ext cx="6654418" cy="219919"/>
          </a:xfrm>
          <a:prstGeom prst="rect">
            <a:avLst/>
          </a:prstGeom>
        </p:spPr>
        <p:txBody>
          <a:bodyPr/>
          <a:lstStyle>
            <a:lvl1pPr marL="0" indent="0">
              <a:buNone/>
              <a:defRPr sz="525">
                <a:solidFill>
                  <a:schemeClr val="bg1">
                    <a:lumMod val="50000"/>
                  </a:schemeClr>
                </a:solidFill>
                <a:latin typeface="Arial" panose="020B0604020202020204" pitchFamily="34" charset="0"/>
                <a:cs typeface="Arial" panose="020B0604020202020204" pitchFamily="34" charset="0"/>
              </a:defRPr>
            </a:lvl1pPr>
          </a:lstStyle>
          <a:p>
            <a:pPr lvl="0"/>
            <a:r>
              <a:rPr lang="en-US"/>
              <a:t>Edit master text styles</a:t>
            </a:r>
          </a:p>
        </p:txBody>
      </p:sp>
      <p:sp>
        <p:nvSpPr>
          <p:cNvPr id="8" name="Text Placeholder 6"/>
          <p:cNvSpPr>
            <a:spLocks noGrp="1"/>
          </p:cNvSpPr>
          <p:nvPr>
            <p:ph type="body" sz="quarter" idx="11" hasCustomPrompt="1"/>
          </p:nvPr>
        </p:nvSpPr>
        <p:spPr>
          <a:xfrm>
            <a:off x="359843" y="6209819"/>
            <a:ext cx="6654418" cy="196767"/>
          </a:xfrm>
          <a:prstGeom prst="rect">
            <a:avLst/>
          </a:prstGeom>
        </p:spPr>
        <p:txBody>
          <a:bodyPr anchor="b"/>
          <a:lstStyle>
            <a:lvl1pPr marL="0" indent="0">
              <a:spcBef>
                <a:spcPts val="0"/>
              </a:spcBef>
              <a:buNone/>
              <a:defRPr sz="525">
                <a:solidFill>
                  <a:schemeClr val="bg1">
                    <a:lumMod val="50000"/>
                  </a:schemeClr>
                </a:solidFill>
                <a:latin typeface="Arial" panose="020B0604020202020204" pitchFamily="34" charset="0"/>
                <a:cs typeface="Arial" panose="020B0604020202020204" pitchFamily="34" charset="0"/>
              </a:defRPr>
            </a:lvl1pPr>
          </a:lstStyle>
          <a:p>
            <a:pPr lvl="0"/>
            <a:r>
              <a:rPr lang="en-US"/>
              <a:t>Edit master text styles</a:t>
            </a:r>
          </a:p>
        </p:txBody>
      </p:sp>
    </p:spTree>
    <p:extLst>
      <p:ext uri="{BB962C8B-B14F-4D97-AF65-F5344CB8AC3E}">
        <p14:creationId xmlns:p14="http://schemas.microsoft.com/office/powerpoint/2010/main" val="1064758844"/>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9" y="1709741"/>
            <a:ext cx="7886700" cy="2852737"/>
          </a:xfrm>
          <a:prstGeom prst="rect">
            <a:avLst/>
          </a:prstGeom>
        </p:spPr>
        <p:txBody>
          <a:bodyPr anchor="ctr">
            <a:normAutofit/>
          </a:bodyPr>
          <a:lstStyle>
            <a:lvl1pPr>
              <a:defRPr sz="4667" baseline="0"/>
            </a:lvl1pPr>
          </a:lstStyle>
          <a:p>
            <a:r>
              <a:rPr lang="en-US"/>
              <a:t>Click to edit Master title style</a:t>
            </a:r>
          </a:p>
        </p:txBody>
      </p:sp>
      <p:sp>
        <p:nvSpPr>
          <p:cNvPr id="3" name="Text Placeholder 2"/>
          <p:cNvSpPr>
            <a:spLocks noGrp="1"/>
          </p:cNvSpPr>
          <p:nvPr>
            <p:ph type="body" idx="1"/>
          </p:nvPr>
        </p:nvSpPr>
        <p:spPr>
          <a:xfrm>
            <a:off x="623889" y="4589465"/>
            <a:ext cx="7886700" cy="1500187"/>
          </a:xfrm>
          <a:prstGeom prst="rect">
            <a:avLst/>
          </a:prstGeom>
        </p:spPr>
        <p:txBody>
          <a:bodyPr/>
          <a:lstStyle>
            <a:lvl1pPr marL="0" indent="0">
              <a:buNone/>
              <a:defRPr sz="2400">
                <a:solidFill>
                  <a:srgbClr val="55595D"/>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41805294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ront cover">
    <p:spTree>
      <p:nvGrpSpPr>
        <p:cNvPr id="1" name=""/>
        <p:cNvGrpSpPr/>
        <p:nvPr/>
      </p:nvGrpSpPr>
      <p:grpSpPr>
        <a:xfrm>
          <a:off x="0" y="0"/>
          <a:ext cx="0" cy="0"/>
          <a:chOff x="0" y="0"/>
          <a:chExt cx="0" cy="0"/>
        </a:xfrm>
      </p:grpSpPr>
      <p:sp>
        <p:nvSpPr>
          <p:cNvPr id="2" name="Title 1"/>
          <p:cNvSpPr>
            <a:spLocks noGrp="1"/>
          </p:cNvSpPr>
          <p:nvPr>
            <p:ph type="title"/>
          </p:nvPr>
        </p:nvSpPr>
        <p:spPr>
          <a:xfrm>
            <a:off x="479429" y="387357"/>
            <a:ext cx="8229600" cy="717550"/>
          </a:xfrm>
          <a:prstGeom prst="rect">
            <a:avLst/>
          </a:prstGeom>
        </p:spPr>
        <p:txBody>
          <a:bodyPr/>
          <a:lstStyle>
            <a:lvl1pPr algn="l">
              <a:defRPr sz="3800" b="0" i="0">
                <a:solidFill>
                  <a:schemeClr val="accent1"/>
                </a:solidFill>
                <a:latin typeface="+mj-lt"/>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2470446423"/>
      </p:ext>
    </p:extLst>
  </p:cSld>
  <p:clrMapOvr>
    <a:masterClrMapping/>
  </p:clrMapOvr>
  <p:transition spd="slow">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Rectangle 34">
            <a:extLst>
              <a:ext uri="{FF2B5EF4-FFF2-40B4-BE49-F238E27FC236}">
                <a16:creationId xmlns:a16="http://schemas.microsoft.com/office/drawing/2014/main" id="{E56C4706-6B77-AE4A-B4FA-009D6BAD32B6}"/>
              </a:ext>
            </a:extLst>
          </p:cNvPr>
          <p:cNvSpPr>
            <a:spLocks noChangeArrowheads="1"/>
          </p:cNvSpPr>
          <p:nvPr userDrawn="1"/>
        </p:nvSpPr>
        <p:spPr bwMode="auto">
          <a:xfrm>
            <a:off x="4148138" y="6646863"/>
            <a:ext cx="838200"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882" tIns="50941" rIns="101882" bIns="50941"/>
          <a:lstStyle>
            <a:lvl1pPr defTabSz="1019175">
              <a:defRPr>
                <a:solidFill>
                  <a:schemeClr val="tx1"/>
                </a:solidFill>
                <a:latin typeface="Arial" pitchFamily="34" charset="0"/>
                <a:ea typeface="MS PGothic" pitchFamily="34" charset="-128"/>
              </a:defRPr>
            </a:lvl1pPr>
            <a:lvl2pPr marL="742950" indent="-285750" defTabSz="1019175">
              <a:defRPr>
                <a:solidFill>
                  <a:schemeClr val="tx1"/>
                </a:solidFill>
                <a:latin typeface="Arial" pitchFamily="34" charset="0"/>
                <a:ea typeface="MS PGothic" pitchFamily="34" charset="-128"/>
              </a:defRPr>
            </a:lvl2pPr>
            <a:lvl3pPr marL="1143000" indent="-228600" defTabSz="1019175">
              <a:defRPr>
                <a:solidFill>
                  <a:schemeClr val="tx1"/>
                </a:solidFill>
                <a:latin typeface="Arial" pitchFamily="34" charset="0"/>
                <a:ea typeface="MS PGothic" pitchFamily="34" charset="-128"/>
              </a:defRPr>
            </a:lvl3pPr>
            <a:lvl4pPr marL="1600200" indent="-228600" defTabSz="1019175">
              <a:defRPr>
                <a:solidFill>
                  <a:schemeClr val="tx1"/>
                </a:solidFill>
                <a:latin typeface="Arial" pitchFamily="34" charset="0"/>
                <a:ea typeface="MS PGothic" pitchFamily="34" charset="-128"/>
              </a:defRPr>
            </a:lvl4pPr>
            <a:lvl5pPr marL="2057400" indent="-228600" defTabSz="1019175">
              <a:defRPr>
                <a:solidFill>
                  <a:schemeClr val="tx1"/>
                </a:solidFill>
                <a:latin typeface="Arial" pitchFamily="34" charset="0"/>
                <a:ea typeface="MS PGothic" pitchFamily="34" charset="-128"/>
              </a:defRPr>
            </a:lvl5pPr>
            <a:lvl6pPr marL="2514600" indent="-228600" defTabSz="1019175"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1019175"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1019175"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1019175" eaLnBrk="0" fontAlgn="base" hangingPunct="0">
              <a:spcBef>
                <a:spcPct val="0"/>
              </a:spcBef>
              <a:spcAft>
                <a:spcPct val="0"/>
              </a:spcAft>
              <a:defRPr>
                <a:solidFill>
                  <a:schemeClr val="tx1"/>
                </a:solidFill>
                <a:latin typeface="Arial" pitchFamily="34" charset="0"/>
                <a:ea typeface="MS PGothic" pitchFamily="34" charset="-128"/>
              </a:defRPr>
            </a:lvl9pPr>
          </a:lstStyle>
          <a:p>
            <a:pPr algn="ctr"/>
            <a:fld id="{2D998789-FD80-4F19-A0D1-1357D029307C}" type="slidenum">
              <a:rPr lang="en-US" altLang="en-US" sz="800">
                <a:solidFill>
                  <a:srgbClr val="595959"/>
                </a:solidFill>
              </a:rPr>
              <a:pPr algn="ctr"/>
              <a:t>‹#›</a:t>
            </a:fld>
            <a:endParaRPr lang="en-US" altLang="en-US" sz="800">
              <a:solidFill>
                <a:srgbClr val="595959"/>
              </a:solidFill>
            </a:endParaRPr>
          </a:p>
        </p:txBody>
      </p:sp>
      <p:pic>
        <p:nvPicPr>
          <p:cNvPr id="3" name="Picture 9"/>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232650" y="5935663"/>
            <a:ext cx="14763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0"/>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454025" y="6430963"/>
            <a:ext cx="2014538" cy="7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479429" y="1873250"/>
            <a:ext cx="8229600" cy="717550"/>
          </a:xfrm>
          <a:prstGeom prst="rect">
            <a:avLst/>
          </a:prstGeom>
        </p:spPr>
        <p:txBody>
          <a:bodyPr/>
          <a:lstStyle>
            <a:lvl1pPr algn="l">
              <a:defRPr sz="6600" b="0" i="0">
                <a:solidFill>
                  <a:schemeClr val="bg2"/>
                </a:solidFill>
                <a:latin typeface="Proxima Nova Lt" pitchFamily="50"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16062180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92696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79429" y="387357"/>
            <a:ext cx="8229600" cy="717550"/>
          </a:xfrm>
          <a:prstGeom prst="rect">
            <a:avLst/>
          </a:prstGeom>
        </p:spPr>
        <p:txBody>
          <a:bodyPr/>
          <a:lstStyle>
            <a:lvl1pPr algn="l">
              <a:defRPr sz="3800" b="0" i="0">
                <a:solidFill>
                  <a:schemeClr val="accent1"/>
                </a:solidFill>
                <a:latin typeface="+mj-lt"/>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64850790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4_Title Slide">
    <p:spTree>
      <p:nvGrpSpPr>
        <p:cNvPr id="1" name=""/>
        <p:cNvGrpSpPr/>
        <p:nvPr/>
      </p:nvGrpSpPr>
      <p:grpSpPr>
        <a:xfrm>
          <a:off x="0" y="0"/>
          <a:ext cx="0" cy="0"/>
          <a:chOff x="0" y="0"/>
          <a:chExt cx="0" cy="0"/>
        </a:xfrm>
      </p:grpSpPr>
      <p:sp>
        <p:nvSpPr>
          <p:cNvPr id="2" name="Rectangle 34"/>
          <p:cNvSpPr>
            <a:spLocks noChangeArrowheads="1"/>
          </p:cNvSpPr>
          <p:nvPr userDrawn="1"/>
        </p:nvSpPr>
        <p:spPr bwMode="auto">
          <a:xfrm>
            <a:off x="4148138" y="6646863"/>
            <a:ext cx="838200"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882" tIns="50941" rIns="101882" bIns="50941"/>
          <a:lstStyle>
            <a:lvl1pPr defTabSz="1019175">
              <a:defRPr>
                <a:solidFill>
                  <a:schemeClr val="tx1"/>
                </a:solidFill>
                <a:latin typeface="Arial" charset="0"/>
                <a:cs typeface="Arial" charset="0"/>
              </a:defRPr>
            </a:lvl1pPr>
            <a:lvl2pPr marL="742950" indent="-285750" defTabSz="1019175">
              <a:defRPr>
                <a:solidFill>
                  <a:schemeClr val="tx1"/>
                </a:solidFill>
                <a:latin typeface="Arial" charset="0"/>
                <a:cs typeface="Arial" charset="0"/>
              </a:defRPr>
            </a:lvl2pPr>
            <a:lvl3pPr marL="1143000" indent="-228600" defTabSz="1019175">
              <a:defRPr>
                <a:solidFill>
                  <a:schemeClr val="tx1"/>
                </a:solidFill>
                <a:latin typeface="Arial" charset="0"/>
                <a:cs typeface="Arial" charset="0"/>
              </a:defRPr>
            </a:lvl3pPr>
            <a:lvl4pPr marL="1600200" indent="-228600" defTabSz="1019175">
              <a:defRPr>
                <a:solidFill>
                  <a:schemeClr val="tx1"/>
                </a:solidFill>
                <a:latin typeface="Arial" charset="0"/>
                <a:cs typeface="Arial" charset="0"/>
              </a:defRPr>
            </a:lvl4pPr>
            <a:lvl5pPr marL="2057400" indent="-228600" defTabSz="1019175">
              <a:defRPr>
                <a:solidFill>
                  <a:schemeClr val="tx1"/>
                </a:solidFill>
                <a:latin typeface="Arial" charset="0"/>
                <a:cs typeface="Arial" charset="0"/>
              </a:defRPr>
            </a:lvl5pPr>
            <a:lvl6pPr marL="2514600" indent="-228600" defTabSz="1019175" fontAlgn="base">
              <a:spcBef>
                <a:spcPct val="0"/>
              </a:spcBef>
              <a:spcAft>
                <a:spcPct val="0"/>
              </a:spcAft>
              <a:defRPr>
                <a:solidFill>
                  <a:schemeClr val="tx1"/>
                </a:solidFill>
                <a:latin typeface="Arial" charset="0"/>
                <a:cs typeface="Arial" charset="0"/>
              </a:defRPr>
            </a:lvl6pPr>
            <a:lvl7pPr marL="2971800" indent="-228600" defTabSz="1019175" fontAlgn="base">
              <a:spcBef>
                <a:spcPct val="0"/>
              </a:spcBef>
              <a:spcAft>
                <a:spcPct val="0"/>
              </a:spcAft>
              <a:defRPr>
                <a:solidFill>
                  <a:schemeClr val="tx1"/>
                </a:solidFill>
                <a:latin typeface="Arial" charset="0"/>
                <a:cs typeface="Arial" charset="0"/>
              </a:defRPr>
            </a:lvl7pPr>
            <a:lvl8pPr marL="3429000" indent="-228600" defTabSz="1019175" fontAlgn="base">
              <a:spcBef>
                <a:spcPct val="0"/>
              </a:spcBef>
              <a:spcAft>
                <a:spcPct val="0"/>
              </a:spcAft>
              <a:defRPr>
                <a:solidFill>
                  <a:schemeClr val="tx1"/>
                </a:solidFill>
                <a:latin typeface="Arial" charset="0"/>
                <a:cs typeface="Arial" charset="0"/>
              </a:defRPr>
            </a:lvl8pPr>
            <a:lvl9pPr marL="3886200" indent="-228600" defTabSz="1019175" fontAlgn="base">
              <a:spcBef>
                <a:spcPct val="0"/>
              </a:spcBef>
              <a:spcAft>
                <a:spcPct val="0"/>
              </a:spcAft>
              <a:defRPr>
                <a:solidFill>
                  <a:schemeClr val="tx1"/>
                </a:solidFill>
                <a:latin typeface="Arial" charset="0"/>
                <a:cs typeface="Arial" charset="0"/>
              </a:defRPr>
            </a:lvl9pPr>
          </a:lstStyle>
          <a:p>
            <a:pPr algn="ctr">
              <a:defRPr/>
            </a:pPr>
            <a:fld id="{E2360A2C-A7AF-474B-A444-A3815FE1F34F}" type="slidenum">
              <a:rPr lang="en-US" altLang="en-US" sz="800" smtClean="0">
                <a:solidFill>
                  <a:schemeClr val="tx1">
                    <a:lumMod val="65000"/>
                    <a:lumOff val="35000"/>
                  </a:schemeClr>
                </a:solidFill>
              </a:rPr>
              <a:pPr algn="ctr">
                <a:defRPr/>
              </a:pPr>
              <a:t>‹#›</a:t>
            </a:fld>
            <a:endParaRPr lang="en-US" altLang="en-US" sz="800">
              <a:solidFill>
                <a:schemeClr val="tx1">
                  <a:lumMod val="65000"/>
                  <a:lumOff val="35000"/>
                </a:schemeClr>
              </a:solidFill>
            </a:endParaRPr>
          </a:p>
        </p:txBody>
      </p:sp>
      <p:pic>
        <p:nvPicPr>
          <p:cNvPr id="7" name="Picture 6">
            <a:extLst>
              <a:ext uri="{FF2B5EF4-FFF2-40B4-BE49-F238E27FC236}">
                <a16:creationId xmlns:a16="http://schemas.microsoft.com/office/drawing/2014/main" id="{D339C994-3CD3-0244-8F04-426B1CDBDCE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232732" y="5935102"/>
            <a:ext cx="1476297" cy="830417"/>
          </a:xfrm>
          <a:prstGeom prst="rect">
            <a:avLst/>
          </a:prstGeom>
        </p:spPr>
      </p:pic>
      <p:pic>
        <p:nvPicPr>
          <p:cNvPr id="5" name="Picture 4">
            <a:extLst>
              <a:ext uri="{FF2B5EF4-FFF2-40B4-BE49-F238E27FC236}">
                <a16:creationId xmlns:a16="http://schemas.microsoft.com/office/drawing/2014/main" id="{6D19351E-8219-C248-BD22-2A720BFC708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54364" y="6430423"/>
            <a:ext cx="2014117" cy="78327"/>
          </a:xfrm>
          <a:prstGeom prst="rect">
            <a:avLst/>
          </a:prstGeom>
        </p:spPr>
      </p:pic>
    </p:spTree>
    <p:extLst>
      <p:ext uri="{BB962C8B-B14F-4D97-AF65-F5344CB8AC3E}">
        <p14:creationId xmlns:p14="http://schemas.microsoft.com/office/powerpoint/2010/main" val="392293029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282017" y="6453714"/>
            <a:ext cx="579966" cy="416986"/>
          </a:xfrm>
          <a:prstGeom prst="rect">
            <a:avLst/>
          </a:prstGeom>
        </p:spPr>
        <p:txBody>
          <a:bodyPr/>
          <a:lstStyle>
            <a:lvl1pPr>
              <a:defRPr sz="1100">
                <a:solidFill>
                  <a:srgbClr val="5B5B5B"/>
                </a:solidFill>
                <a:latin typeface="Arial"/>
                <a:cs typeface="Arial"/>
              </a:defRPr>
            </a:lvl1pPr>
          </a:lstStyle>
          <a:p>
            <a:fld id="{3653B1C7-8EA7-AC4F-AF75-9BD5D9CA5C95}" type="slidenum">
              <a:rPr lang="en-US" smtClean="0"/>
              <a:pPr/>
              <a:t>‹#›</a:t>
            </a:fld>
            <a:endParaRPr lang="en-US"/>
          </a:p>
        </p:txBody>
      </p:sp>
    </p:spTree>
    <p:extLst>
      <p:ext uri="{BB962C8B-B14F-4D97-AF65-F5344CB8AC3E}">
        <p14:creationId xmlns:p14="http://schemas.microsoft.com/office/powerpoint/2010/main" val="3245333034"/>
      </p:ext>
    </p:extLst>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pic>
        <p:nvPicPr>
          <p:cNvPr id="3" name="Picture 5" descr="voybar-RGB-long.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350" y="-17463"/>
            <a:ext cx="9150350" cy="250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79429" y="387357"/>
            <a:ext cx="8229600" cy="717550"/>
          </a:xfrm>
          <a:prstGeom prst="rect">
            <a:avLst/>
          </a:prstGeom>
        </p:spPr>
        <p:txBody>
          <a:bodyPr/>
          <a:lstStyle>
            <a:lvl1pPr algn="l">
              <a:defRPr sz="3800" b="0" i="0">
                <a:solidFill>
                  <a:schemeClr val="accent1"/>
                </a:solidFill>
                <a:latin typeface="+mj-lt"/>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268998203"/>
      </p:ext>
    </p:extLst>
  </p:cSld>
  <p:clrMapOvr>
    <a:masterClrMapping/>
  </p:clrMapOvr>
  <p:transition spd="slow">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4_Section Header">
    <p:spTree>
      <p:nvGrpSpPr>
        <p:cNvPr id="1" name=""/>
        <p:cNvGrpSpPr/>
        <p:nvPr/>
      </p:nvGrpSpPr>
      <p:grpSpPr>
        <a:xfrm>
          <a:off x="0" y="0"/>
          <a:ext cx="0" cy="0"/>
          <a:chOff x="0" y="0"/>
          <a:chExt cx="0" cy="0"/>
        </a:xfrm>
      </p:grpSpPr>
      <p:sp>
        <p:nvSpPr>
          <p:cNvPr id="3" name="Rectangle 2"/>
          <p:cNvSpPr/>
          <p:nvPr userDrawn="1"/>
        </p:nvSpPr>
        <p:spPr>
          <a:xfrm>
            <a:off x="304800" y="5791200"/>
            <a:ext cx="8610600" cy="838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a:p>
        </p:txBody>
      </p:sp>
      <p:sp>
        <p:nvSpPr>
          <p:cNvPr id="4" name="Title 1"/>
          <p:cNvSpPr>
            <a:spLocks noGrp="1"/>
          </p:cNvSpPr>
          <p:nvPr>
            <p:ph type="title"/>
          </p:nvPr>
        </p:nvSpPr>
        <p:spPr>
          <a:xfrm>
            <a:off x="479429" y="387357"/>
            <a:ext cx="8229600" cy="717550"/>
          </a:xfrm>
          <a:prstGeom prst="rect">
            <a:avLst/>
          </a:prstGeom>
        </p:spPr>
        <p:txBody>
          <a:bodyPr/>
          <a:lstStyle>
            <a:lvl1pPr algn="l">
              <a:defRPr sz="3800" b="0" i="0">
                <a:solidFill>
                  <a:schemeClr val="accent1"/>
                </a:solidFill>
                <a:latin typeface="+mj-lt"/>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53366927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481013" y="1252855"/>
            <a:ext cx="8177212" cy="4572000"/>
          </a:xfrm>
          <a:prstGeom prst="rect">
            <a:avLst/>
          </a:prstGeom>
        </p:spPr>
        <p:txBody>
          <a:bodyPr/>
          <a:lstStyle>
            <a:lvl1pPr marL="0" indent="0">
              <a:buFont typeface="Arial" panose="020B0604020202020204" pitchFamily="34" charset="0"/>
              <a:buNone/>
              <a:defRPr sz="1100">
                <a:solidFill>
                  <a:schemeClr val="bg2"/>
                </a:solidFill>
              </a:defRPr>
            </a:lvl1pPr>
            <a:lvl2pPr>
              <a:defRPr sz="900"/>
            </a:lvl2pPr>
            <a:lvl3pPr>
              <a:defRPr sz="900"/>
            </a:lvl3pPr>
            <a:lvl4pPr>
              <a:defRPr sz="900"/>
            </a:lvl4pPr>
            <a:lvl5pPr>
              <a:defRPr sz="900"/>
            </a:lvl5pPr>
          </a:lstStyle>
          <a:p>
            <a:pPr lvl="0"/>
            <a:endParaRPr lang="en-US"/>
          </a:p>
        </p:txBody>
      </p:sp>
      <p:sp>
        <p:nvSpPr>
          <p:cNvPr id="4" name="Title 1"/>
          <p:cNvSpPr>
            <a:spLocks noGrp="1"/>
          </p:cNvSpPr>
          <p:nvPr>
            <p:ph type="title"/>
          </p:nvPr>
        </p:nvSpPr>
        <p:spPr>
          <a:xfrm>
            <a:off x="479429" y="387357"/>
            <a:ext cx="8229600" cy="717550"/>
          </a:xfrm>
          <a:prstGeom prst="rect">
            <a:avLst/>
          </a:prstGeom>
        </p:spPr>
        <p:txBody>
          <a:bodyPr/>
          <a:lstStyle>
            <a:lvl1pPr algn="l">
              <a:defRPr sz="3800" b="0" i="0">
                <a:solidFill>
                  <a:schemeClr val="accent1"/>
                </a:solidFill>
                <a:latin typeface="+mj-lt"/>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2967081767"/>
      </p:ext>
    </p:extLst>
  </p:cSld>
  <p:clrMapOvr>
    <a:masterClrMapping/>
  </p:clrMapOvr>
  <p:transition spd="slow"/>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4" name="Title 1"/>
          <p:cNvSpPr>
            <a:spLocks noGrp="1"/>
          </p:cNvSpPr>
          <p:nvPr>
            <p:ph type="title"/>
          </p:nvPr>
        </p:nvSpPr>
        <p:spPr>
          <a:xfrm>
            <a:off x="479429" y="387357"/>
            <a:ext cx="8229600" cy="717550"/>
          </a:xfrm>
          <a:prstGeom prst="rect">
            <a:avLst/>
          </a:prstGeom>
        </p:spPr>
        <p:txBody>
          <a:bodyPr/>
          <a:lstStyle>
            <a:lvl1pPr algn="l">
              <a:defRPr sz="3800" b="0" i="0">
                <a:solidFill>
                  <a:schemeClr val="accent1"/>
                </a:solidFill>
                <a:latin typeface="+mj-lt"/>
                <a:cs typeface="Arial" panose="020B0604020202020204" pitchFamily="34" charset="0"/>
              </a:defRPr>
            </a:lvl1pPr>
          </a:lstStyle>
          <a:p>
            <a:r>
              <a:rPr lang="en-US"/>
              <a:t>Click to edit Master title style</a:t>
            </a:r>
          </a:p>
        </p:txBody>
      </p:sp>
      <p:sp>
        <p:nvSpPr>
          <p:cNvPr id="15" name="Text Placeholder 14"/>
          <p:cNvSpPr>
            <a:spLocks noGrp="1"/>
          </p:cNvSpPr>
          <p:nvPr>
            <p:ph type="body" sz="quarter" idx="12"/>
          </p:nvPr>
        </p:nvSpPr>
        <p:spPr>
          <a:xfrm>
            <a:off x="3502025" y="2286000"/>
            <a:ext cx="4803775" cy="685800"/>
          </a:xfrm>
          <a:prstGeom prst="rect">
            <a:avLst/>
          </a:prstGeom>
        </p:spPr>
        <p:txBody>
          <a:bodyPr/>
          <a:lstStyle>
            <a:lvl2pPr marL="457200" indent="0" algn="ctr">
              <a:buNone/>
              <a:defRPr sz="2000">
                <a:solidFill>
                  <a:schemeClr val="bg1"/>
                </a:solidFill>
              </a:defRPr>
            </a:lvl2pPr>
          </a:lstStyle>
          <a:p>
            <a:pPr lvl="0"/>
            <a:r>
              <a:rPr lang="en-US"/>
              <a:t>Click to edit Master text styles</a:t>
            </a:r>
          </a:p>
        </p:txBody>
      </p:sp>
      <p:sp>
        <p:nvSpPr>
          <p:cNvPr id="19" name="Text Placeholder 18"/>
          <p:cNvSpPr>
            <a:spLocks noGrp="1"/>
          </p:cNvSpPr>
          <p:nvPr>
            <p:ph type="body" sz="quarter" idx="13"/>
          </p:nvPr>
        </p:nvSpPr>
        <p:spPr>
          <a:xfrm>
            <a:off x="3502025" y="3581400"/>
            <a:ext cx="4803775" cy="609600"/>
          </a:xfrm>
          <a:prstGeom prst="rect">
            <a:avLst/>
          </a:prstGeom>
        </p:spPr>
        <p:txBody>
          <a:bodyPr/>
          <a:lstStyle>
            <a:lvl3pPr marL="914400" indent="0" algn="ctr">
              <a:buNone/>
              <a:defRPr sz="1400">
                <a:solidFill>
                  <a:schemeClr val="bg1"/>
                </a:solidFill>
              </a:defRPr>
            </a:lvl3pPr>
          </a:lstStyle>
          <a:p>
            <a:pPr lvl="0"/>
            <a:r>
              <a:rPr lang="en-US"/>
              <a:t>Click to edit Master text styles</a:t>
            </a:r>
          </a:p>
        </p:txBody>
      </p:sp>
    </p:spTree>
    <p:extLst>
      <p:ext uri="{BB962C8B-B14F-4D97-AF65-F5344CB8AC3E}">
        <p14:creationId xmlns:p14="http://schemas.microsoft.com/office/powerpoint/2010/main" val="1358989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1" y="365127"/>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1" y="1825625"/>
            <a:ext cx="38862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1" y="1825625"/>
            <a:ext cx="38862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399522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userDrawn="1">
  <p:cSld name="3_Title Slide">
    <p:spTree>
      <p:nvGrpSpPr>
        <p:cNvPr id="1" name=""/>
        <p:cNvGrpSpPr/>
        <p:nvPr/>
      </p:nvGrpSpPr>
      <p:grpSpPr>
        <a:xfrm>
          <a:off x="0" y="0"/>
          <a:ext cx="0" cy="0"/>
          <a:chOff x="0" y="0"/>
          <a:chExt cx="0" cy="0"/>
        </a:xfrm>
      </p:grpSpPr>
      <p:sp>
        <p:nvSpPr>
          <p:cNvPr id="2" name="Rectangle 34"/>
          <p:cNvSpPr>
            <a:spLocks noChangeArrowheads="1"/>
          </p:cNvSpPr>
          <p:nvPr userDrawn="1"/>
        </p:nvSpPr>
        <p:spPr bwMode="auto">
          <a:xfrm>
            <a:off x="4148138" y="6646863"/>
            <a:ext cx="838200"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882" tIns="50941" rIns="101882" bIns="50941"/>
          <a:lstStyle>
            <a:lvl1pPr defTabSz="1019175">
              <a:defRPr>
                <a:solidFill>
                  <a:schemeClr val="tx1"/>
                </a:solidFill>
                <a:latin typeface="Arial" charset="0"/>
                <a:cs typeface="Arial" charset="0"/>
              </a:defRPr>
            </a:lvl1pPr>
            <a:lvl2pPr marL="742950" indent="-285750" defTabSz="1019175">
              <a:defRPr>
                <a:solidFill>
                  <a:schemeClr val="tx1"/>
                </a:solidFill>
                <a:latin typeface="Arial" charset="0"/>
                <a:cs typeface="Arial" charset="0"/>
              </a:defRPr>
            </a:lvl2pPr>
            <a:lvl3pPr marL="1143000" indent="-228600" defTabSz="1019175">
              <a:defRPr>
                <a:solidFill>
                  <a:schemeClr val="tx1"/>
                </a:solidFill>
                <a:latin typeface="Arial" charset="0"/>
                <a:cs typeface="Arial" charset="0"/>
              </a:defRPr>
            </a:lvl3pPr>
            <a:lvl4pPr marL="1600200" indent="-228600" defTabSz="1019175">
              <a:defRPr>
                <a:solidFill>
                  <a:schemeClr val="tx1"/>
                </a:solidFill>
                <a:latin typeface="Arial" charset="0"/>
                <a:cs typeface="Arial" charset="0"/>
              </a:defRPr>
            </a:lvl4pPr>
            <a:lvl5pPr marL="2057400" indent="-228600" defTabSz="1019175">
              <a:defRPr>
                <a:solidFill>
                  <a:schemeClr val="tx1"/>
                </a:solidFill>
                <a:latin typeface="Arial" charset="0"/>
                <a:cs typeface="Arial" charset="0"/>
              </a:defRPr>
            </a:lvl5pPr>
            <a:lvl6pPr marL="2514600" indent="-228600" defTabSz="1019175" fontAlgn="base">
              <a:spcBef>
                <a:spcPct val="0"/>
              </a:spcBef>
              <a:spcAft>
                <a:spcPct val="0"/>
              </a:spcAft>
              <a:defRPr>
                <a:solidFill>
                  <a:schemeClr val="tx1"/>
                </a:solidFill>
                <a:latin typeface="Arial" charset="0"/>
                <a:cs typeface="Arial" charset="0"/>
              </a:defRPr>
            </a:lvl6pPr>
            <a:lvl7pPr marL="2971800" indent="-228600" defTabSz="1019175" fontAlgn="base">
              <a:spcBef>
                <a:spcPct val="0"/>
              </a:spcBef>
              <a:spcAft>
                <a:spcPct val="0"/>
              </a:spcAft>
              <a:defRPr>
                <a:solidFill>
                  <a:schemeClr val="tx1"/>
                </a:solidFill>
                <a:latin typeface="Arial" charset="0"/>
                <a:cs typeface="Arial" charset="0"/>
              </a:defRPr>
            </a:lvl7pPr>
            <a:lvl8pPr marL="3429000" indent="-228600" defTabSz="1019175" fontAlgn="base">
              <a:spcBef>
                <a:spcPct val="0"/>
              </a:spcBef>
              <a:spcAft>
                <a:spcPct val="0"/>
              </a:spcAft>
              <a:defRPr>
                <a:solidFill>
                  <a:schemeClr val="tx1"/>
                </a:solidFill>
                <a:latin typeface="Arial" charset="0"/>
                <a:cs typeface="Arial" charset="0"/>
              </a:defRPr>
            </a:lvl8pPr>
            <a:lvl9pPr marL="3886200" indent="-228600" defTabSz="1019175" fontAlgn="base">
              <a:spcBef>
                <a:spcPct val="0"/>
              </a:spcBef>
              <a:spcAft>
                <a:spcPct val="0"/>
              </a:spcAft>
              <a:defRPr>
                <a:solidFill>
                  <a:schemeClr val="tx1"/>
                </a:solidFill>
                <a:latin typeface="Arial" charset="0"/>
                <a:cs typeface="Arial" charset="0"/>
              </a:defRPr>
            </a:lvl9pPr>
          </a:lstStyle>
          <a:p>
            <a:pPr algn="ctr" eaLnBrk="0" hangingPunct="0">
              <a:defRPr/>
            </a:pPr>
            <a:fld id="{331DFBA5-8566-4D53-97C9-EE7E24DAD81B}" type="slidenum">
              <a:rPr lang="en-US" altLang="en-US" sz="800" smtClean="0">
                <a:solidFill>
                  <a:schemeClr val="tx1">
                    <a:lumMod val="65000"/>
                    <a:lumOff val="35000"/>
                  </a:schemeClr>
                </a:solidFill>
              </a:rPr>
              <a:pPr algn="ctr" eaLnBrk="0" hangingPunct="0">
                <a:defRPr/>
              </a:pPr>
              <a:t>‹#›</a:t>
            </a:fld>
            <a:endParaRPr lang="en-US" altLang="en-US" sz="800">
              <a:solidFill>
                <a:schemeClr val="tx1">
                  <a:lumMod val="65000"/>
                  <a:lumOff val="35000"/>
                </a:schemeClr>
              </a:solidFill>
            </a:endParaRPr>
          </a:p>
        </p:txBody>
      </p:sp>
      <p:pic>
        <p:nvPicPr>
          <p:cNvPr id="3" name="Picture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32650" y="5935663"/>
            <a:ext cx="14763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0"/>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54025" y="6430963"/>
            <a:ext cx="2014538" cy="7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00187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1" y="1234440"/>
            <a:ext cx="8229600" cy="4572000"/>
          </a:xfrm>
          <a:prstGeom prst="rect">
            <a:avLst/>
          </a:prstGeom>
        </p:spPr>
        <p:txBody>
          <a:bodyPr/>
          <a:lstStyle>
            <a:lvl1pPr marL="0" indent="0">
              <a:spcAft>
                <a:spcPts val="600"/>
              </a:spcAft>
              <a:defRPr b="1">
                <a:solidFill>
                  <a:schemeClr val="bg2"/>
                </a:solidFill>
              </a:defRPr>
            </a:lvl1pPr>
            <a:lvl2pPr>
              <a:spcBef>
                <a:spcPts val="0"/>
              </a:spcBef>
              <a:buClr>
                <a:schemeClr val="tx2"/>
              </a:buClr>
              <a:defRPr sz="2000"/>
            </a:lvl2pPr>
            <a:lvl3pPr marL="457200" indent="-227013">
              <a:buFont typeface="Arial" pitchFamily="34" charset="0"/>
              <a:buChar char="–"/>
              <a:defRPr sz="1800"/>
            </a:lvl3pPr>
            <a:lvl4pPr marL="685800" indent="-227013">
              <a:buSzPct val="100000"/>
              <a:buFont typeface="Arial" panose="020B0604020202020204" pitchFamily="34" charset="0"/>
              <a:buChar char="■"/>
              <a:defRPr sz="1600"/>
            </a:lvl4pPr>
            <a:lvl5pPr marL="912813" indent="-225425">
              <a:buClr>
                <a:schemeClr val="tx2"/>
              </a:buClr>
              <a:buSzPct val="100000"/>
              <a:buFont typeface="Arial" panose="020B0604020202020204" pitchFamily="34" charset="0"/>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685350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3152"/>
            <a:ext cx="8458200" cy="731520"/>
          </a:xfrm>
          <a:prstGeom prst="rect">
            <a:avLst/>
          </a:prstGeom>
        </p:spPr>
        <p:txBody>
          <a:bodyPr>
            <a:noAutofit/>
          </a:bodyPr>
          <a:lstStyle>
            <a:lvl1pPr>
              <a:defRPr>
                <a:solidFill>
                  <a:schemeClr val="tx2"/>
                </a:solidFill>
              </a:defRPr>
            </a:lvl1pPr>
          </a:lstStyle>
          <a:p>
            <a:r>
              <a:rPr lang="en-US"/>
              <a:t>Click to edit Master title style</a:t>
            </a:r>
          </a:p>
        </p:txBody>
      </p:sp>
      <p:sp>
        <p:nvSpPr>
          <p:cNvPr id="3" name="Content Placeholder 2"/>
          <p:cNvSpPr>
            <a:spLocks noGrp="1"/>
          </p:cNvSpPr>
          <p:nvPr>
            <p:ph idx="1"/>
          </p:nvPr>
        </p:nvSpPr>
        <p:spPr>
          <a:xfrm>
            <a:off x="457201" y="1234440"/>
            <a:ext cx="8229600" cy="4572000"/>
          </a:xfrm>
          <a:prstGeom prst="rect">
            <a:avLst/>
          </a:prstGeom>
        </p:spPr>
        <p:txBody>
          <a:bodyPr/>
          <a:lstStyle>
            <a:lvl1pPr marL="0" indent="0">
              <a:spcAft>
                <a:spcPts val="600"/>
              </a:spcAft>
              <a:defRPr b="1">
                <a:solidFill>
                  <a:schemeClr val="bg2"/>
                </a:solidFill>
              </a:defRPr>
            </a:lvl1pPr>
            <a:lvl2pPr>
              <a:spcBef>
                <a:spcPts val="0"/>
              </a:spcBef>
              <a:buClr>
                <a:schemeClr val="tx2"/>
              </a:buClr>
              <a:defRPr sz="2000"/>
            </a:lvl2pPr>
            <a:lvl3pPr marL="457200" indent="-227013">
              <a:buFont typeface="Arial" pitchFamily="34" charset="0"/>
              <a:buChar char="–"/>
              <a:defRPr sz="1800"/>
            </a:lvl3pPr>
            <a:lvl4pPr marL="685800" indent="-227013">
              <a:buSzPct val="100000"/>
              <a:buFont typeface="Arial" panose="020B0604020202020204" pitchFamily="34" charset="0"/>
              <a:buChar char="■"/>
              <a:defRPr sz="1600"/>
            </a:lvl4pPr>
            <a:lvl5pPr marL="912813" indent="-225425">
              <a:buClr>
                <a:schemeClr val="tx2"/>
              </a:buClr>
              <a:buSzPct val="100000"/>
              <a:buFont typeface="Arial" panose="020B0604020202020204" pitchFamily="34" charset="0"/>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581748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Standard">
    <p:spTree>
      <p:nvGrpSpPr>
        <p:cNvPr id="1" name=""/>
        <p:cNvGrpSpPr/>
        <p:nvPr/>
      </p:nvGrpSpPr>
      <p:grpSpPr>
        <a:xfrm>
          <a:off x="0" y="0"/>
          <a:ext cx="0" cy="0"/>
          <a:chOff x="0" y="0"/>
          <a:chExt cx="0" cy="0"/>
        </a:xfrm>
      </p:grpSpPr>
      <p:sp>
        <p:nvSpPr>
          <p:cNvPr id="2" name="Rectangle 34"/>
          <p:cNvSpPr>
            <a:spLocks noChangeArrowheads="1"/>
          </p:cNvSpPr>
          <p:nvPr userDrawn="1"/>
        </p:nvSpPr>
        <p:spPr bwMode="auto">
          <a:xfrm>
            <a:off x="4148138" y="6646863"/>
            <a:ext cx="838200"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858" tIns="50929" rIns="101858" bIns="50929"/>
          <a:lstStyle>
            <a:lvl1pPr defTabSz="1019175">
              <a:defRPr>
                <a:solidFill>
                  <a:schemeClr val="tx1"/>
                </a:solidFill>
                <a:latin typeface="Arial" charset="0"/>
                <a:cs typeface="Arial" charset="0"/>
              </a:defRPr>
            </a:lvl1pPr>
            <a:lvl2pPr marL="742950" indent="-285750" defTabSz="1019175">
              <a:defRPr>
                <a:solidFill>
                  <a:schemeClr val="tx1"/>
                </a:solidFill>
                <a:latin typeface="Arial" charset="0"/>
                <a:cs typeface="Arial" charset="0"/>
              </a:defRPr>
            </a:lvl2pPr>
            <a:lvl3pPr marL="1143000" indent="-228600" defTabSz="1019175">
              <a:defRPr>
                <a:solidFill>
                  <a:schemeClr val="tx1"/>
                </a:solidFill>
                <a:latin typeface="Arial" charset="0"/>
                <a:cs typeface="Arial" charset="0"/>
              </a:defRPr>
            </a:lvl3pPr>
            <a:lvl4pPr marL="1600200" indent="-228600" defTabSz="1019175">
              <a:defRPr>
                <a:solidFill>
                  <a:schemeClr val="tx1"/>
                </a:solidFill>
                <a:latin typeface="Arial" charset="0"/>
                <a:cs typeface="Arial" charset="0"/>
              </a:defRPr>
            </a:lvl4pPr>
            <a:lvl5pPr marL="2057400" indent="-228600" defTabSz="1019175">
              <a:defRPr>
                <a:solidFill>
                  <a:schemeClr val="tx1"/>
                </a:solidFill>
                <a:latin typeface="Arial" charset="0"/>
                <a:cs typeface="Arial" charset="0"/>
              </a:defRPr>
            </a:lvl5pPr>
            <a:lvl6pPr marL="2514600" indent="-228600" defTabSz="1019175" fontAlgn="base">
              <a:spcBef>
                <a:spcPct val="0"/>
              </a:spcBef>
              <a:spcAft>
                <a:spcPct val="0"/>
              </a:spcAft>
              <a:defRPr>
                <a:solidFill>
                  <a:schemeClr val="tx1"/>
                </a:solidFill>
                <a:latin typeface="Arial" charset="0"/>
                <a:cs typeface="Arial" charset="0"/>
              </a:defRPr>
            </a:lvl6pPr>
            <a:lvl7pPr marL="2971800" indent="-228600" defTabSz="1019175" fontAlgn="base">
              <a:spcBef>
                <a:spcPct val="0"/>
              </a:spcBef>
              <a:spcAft>
                <a:spcPct val="0"/>
              </a:spcAft>
              <a:defRPr>
                <a:solidFill>
                  <a:schemeClr val="tx1"/>
                </a:solidFill>
                <a:latin typeface="Arial" charset="0"/>
                <a:cs typeface="Arial" charset="0"/>
              </a:defRPr>
            </a:lvl7pPr>
            <a:lvl8pPr marL="3429000" indent="-228600" defTabSz="1019175" fontAlgn="base">
              <a:spcBef>
                <a:spcPct val="0"/>
              </a:spcBef>
              <a:spcAft>
                <a:spcPct val="0"/>
              </a:spcAft>
              <a:defRPr>
                <a:solidFill>
                  <a:schemeClr val="tx1"/>
                </a:solidFill>
                <a:latin typeface="Arial" charset="0"/>
                <a:cs typeface="Arial" charset="0"/>
              </a:defRPr>
            </a:lvl8pPr>
            <a:lvl9pPr marL="3886200" indent="-228600" defTabSz="1019175" fontAlgn="base">
              <a:spcBef>
                <a:spcPct val="0"/>
              </a:spcBef>
              <a:spcAft>
                <a:spcPct val="0"/>
              </a:spcAft>
              <a:defRPr>
                <a:solidFill>
                  <a:schemeClr val="tx1"/>
                </a:solidFill>
                <a:latin typeface="Arial" charset="0"/>
                <a:cs typeface="Arial" charset="0"/>
              </a:defRPr>
            </a:lvl9pPr>
          </a:lstStyle>
          <a:p>
            <a:pPr algn="ctr">
              <a:defRPr/>
            </a:pPr>
            <a:fld id="{E2360A2C-A7AF-474B-A444-A3815FE1F34F}" type="slidenum">
              <a:rPr lang="en-US" altLang="en-US" sz="800" smtClean="0">
                <a:solidFill>
                  <a:prstClr val="black">
                    <a:lumMod val="65000"/>
                    <a:lumOff val="35000"/>
                  </a:prstClr>
                </a:solidFill>
              </a:rPr>
              <a:pPr algn="ctr">
                <a:defRPr/>
              </a:pPr>
              <a:t>‹#›</a:t>
            </a:fld>
            <a:endParaRPr lang="en-US" altLang="en-US" sz="800">
              <a:solidFill>
                <a:prstClr val="black">
                  <a:lumMod val="65000"/>
                  <a:lumOff val="35000"/>
                </a:prstClr>
              </a:solidFill>
            </a:endParaRPr>
          </a:p>
        </p:txBody>
      </p:sp>
      <p:sp>
        <p:nvSpPr>
          <p:cNvPr id="3" name="Title 1"/>
          <p:cNvSpPr>
            <a:spLocks noGrp="1"/>
          </p:cNvSpPr>
          <p:nvPr>
            <p:ph type="title" hasCustomPrompt="1"/>
          </p:nvPr>
        </p:nvSpPr>
        <p:spPr>
          <a:xfrm>
            <a:off x="479429" y="387357"/>
            <a:ext cx="8229600" cy="717550"/>
          </a:xfrm>
          <a:prstGeom prst="rect">
            <a:avLst/>
          </a:prstGeom>
        </p:spPr>
        <p:txBody>
          <a:bodyPr/>
          <a:lstStyle>
            <a:lvl1pPr algn="l">
              <a:defRPr sz="4000" b="0" i="0">
                <a:solidFill>
                  <a:schemeClr val="tx2"/>
                </a:solidFill>
                <a:latin typeface="Proxima Nova Lt" panose="02000506030000020004" pitchFamily="50" charset="0"/>
              </a:defRPr>
            </a:lvl1pPr>
          </a:lstStyle>
          <a:p>
            <a:r>
              <a:rPr lang="en-US"/>
              <a:t>Click to edit master title style</a:t>
            </a:r>
          </a:p>
        </p:txBody>
      </p:sp>
      <p:pic>
        <p:nvPicPr>
          <p:cNvPr id="4" name="Picture 3" descr="voybar-RGB-long.jpg">
            <a:extLst>
              <a:ext uri="{FF2B5EF4-FFF2-40B4-BE49-F238E27FC236}">
                <a16:creationId xmlns:a16="http://schemas.microsoft.com/office/drawing/2014/main" id="{5B4C6B7C-4598-B547-A41E-7E7739DE699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901" y="0"/>
            <a:ext cx="9150901" cy="249835"/>
          </a:xfrm>
          <a:prstGeom prst="rect">
            <a:avLst/>
          </a:prstGeom>
        </p:spPr>
      </p:pic>
      <p:sp>
        <p:nvSpPr>
          <p:cNvPr id="7" name="Text Placeholder 6"/>
          <p:cNvSpPr>
            <a:spLocks noGrp="1"/>
          </p:cNvSpPr>
          <p:nvPr>
            <p:ph type="body" sz="quarter" idx="10" hasCustomPrompt="1"/>
          </p:nvPr>
        </p:nvSpPr>
        <p:spPr>
          <a:xfrm>
            <a:off x="479429" y="1022515"/>
            <a:ext cx="8229600" cy="337515"/>
          </a:xfrm>
          <a:prstGeom prst="rect">
            <a:avLst/>
          </a:prstGeom>
        </p:spPr>
        <p:txBody>
          <a:bodyPr/>
          <a:lstStyle>
            <a:lvl1pPr marL="0" indent="0">
              <a:buNone/>
              <a:defRPr sz="1600">
                <a:solidFill>
                  <a:schemeClr val="tx1">
                    <a:lumMod val="50000"/>
                    <a:lumOff val="50000"/>
                  </a:schemeClr>
                </a:solidFill>
                <a:latin typeface="Arial" panose="020B0604020202020204" pitchFamily="34" charset="0"/>
                <a:cs typeface="Arial" panose="020B0604020202020204" pitchFamily="34" charset="0"/>
              </a:defRPr>
            </a:lvl1pPr>
          </a:lstStyle>
          <a:p>
            <a:pPr lvl="0"/>
            <a:r>
              <a:rPr lang="en-US"/>
              <a:t>Edit master text styles</a:t>
            </a:r>
          </a:p>
        </p:txBody>
      </p:sp>
      <p:sp>
        <p:nvSpPr>
          <p:cNvPr id="9" name="Text Placeholder 6"/>
          <p:cNvSpPr>
            <a:spLocks noGrp="1"/>
          </p:cNvSpPr>
          <p:nvPr>
            <p:ph type="body" sz="quarter" idx="12" hasCustomPrompt="1"/>
          </p:nvPr>
        </p:nvSpPr>
        <p:spPr>
          <a:xfrm>
            <a:off x="359842" y="6518473"/>
            <a:ext cx="6654418" cy="219919"/>
          </a:xfrm>
          <a:prstGeom prst="rect">
            <a:avLst/>
          </a:prstGeom>
        </p:spPr>
        <p:txBody>
          <a:bodyPr/>
          <a:lstStyle>
            <a:lvl1pPr marL="0" indent="0">
              <a:buNone/>
              <a:defRPr sz="700">
                <a:solidFill>
                  <a:schemeClr val="bg1">
                    <a:lumMod val="50000"/>
                  </a:schemeClr>
                </a:solidFill>
                <a:latin typeface="Arial" panose="020B0604020202020204" pitchFamily="34" charset="0"/>
                <a:cs typeface="Arial" panose="020B0604020202020204" pitchFamily="34" charset="0"/>
              </a:defRPr>
            </a:lvl1pPr>
          </a:lstStyle>
          <a:p>
            <a:pPr lvl="0"/>
            <a:r>
              <a:rPr lang="en-US"/>
              <a:t>Edit master text styles</a:t>
            </a:r>
          </a:p>
        </p:txBody>
      </p:sp>
      <p:sp>
        <p:nvSpPr>
          <p:cNvPr id="12" name="Text Placeholder 6"/>
          <p:cNvSpPr>
            <a:spLocks noGrp="1"/>
          </p:cNvSpPr>
          <p:nvPr>
            <p:ph type="body" sz="quarter" idx="11" hasCustomPrompt="1"/>
          </p:nvPr>
        </p:nvSpPr>
        <p:spPr>
          <a:xfrm>
            <a:off x="359842" y="6209818"/>
            <a:ext cx="6654418" cy="196766"/>
          </a:xfrm>
          <a:prstGeom prst="rect">
            <a:avLst/>
          </a:prstGeom>
        </p:spPr>
        <p:txBody>
          <a:bodyPr anchor="b"/>
          <a:lstStyle>
            <a:lvl1pPr marL="0" indent="0">
              <a:spcBef>
                <a:spcPts val="0"/>
              </a:spcBef>
              <a:buNone/>
              <a:defRPr sz="700">
                <a:solidFill>
                  <a:schemeClr val="bg1">
                    <a:lumMod val="50000"/>
                  </a:schemeClr>
                </a:solidFill>
                <a:latin typeface="Arial" panose="020B0604020202020204" pitchFamily="34" charset="0"/>
                <a:cs typeface="Arial" panose="020B0604020202020204" pitchFamily="34" charset="0"/>
              </a:defRPr>
            </a:lvl1pPr>
          </a:lstStyle>
          <a:p>
            <a:pPr lvl="0"/>
            <a:r>
              <a:rPr lang="en-US"/>
              <a:t>Edit master text styles</a:t>
            </a:r>
          </a:p>
        </p:txBody>
      </p:sp>
    </p:spTree>
    <p:extLst>
      <p:ext uri="{BB962C8B-B14F-4D97-AF65-F5344CB8AC3E}">
        <p14:creationId xmlns:p14="http://schemas.microsoft.com/office/powerpoint/2010/main" val="1030048798"/>
      </p:ext>
    </p:extLst>
  </p:cSld>
  <p:clrMapOvr>
    <a:masterClrMapping/>
  </p:clrMapOvr>
  <p:hf hdr="0" dt="0"/>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Standard">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479429" y="387357"/>
            <a:ext cx="8229600" cy="717550"/>
          </a:xfrm>
          <a:prstGeom prst="rect">
            <a:avLst/>
          </a:prstGeom>
        </p:spPr>
        <p:txBody>
          <a:bodyPr/>
          <a:lstStyle>
            <a:lvl1pPr algn="l">
              <a:defRPr sz="4000" b="0" i="0">
                <a:solidFill>
                  <a:schemeClr val="tx2"/>
                </a:solidFill>
                <a:latin typeface="Proxima Nova Lt" panose="02000506030000020004" pitchFamily="50" charset="0"/>
              </a:defRPr>
            </a:lvl1pPr>
          </a:lstStyle>
          <a:p>
            <a:r>
              <a:rPr lang="en-US"/>
              <a:t>Click to edit master title style</a:t>
            </a:r>
          </a:p>
        </p:txBody>
      </p:sp>
      <p:pic>
        <p:nvPicPr>
          <p:cNvPr id="4" name="Picture 3" descr="voybar-RGB-long.jpg">
            <a:extLst>
              <a:ext uri="{FF2B5EF4-FFF2-40B4-BE49-F238E27FC236}">
                <a16:creationId xmlns:a16="http://schemas.microsoft.com/office/drawing/2014/main" id="{5B4C6B7C-4598-B547-A41E-7E7739DE699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901" y="0"/>
            <a:ext cx="9150901" cy="249835"/>
          </a:xfrm>
          <a:prstGeom prst="rect">
            <a:avLst/>
          </a:prstGeom>
        </p:spPr>
      </p:pic>
      <p:sp>
        <p:nvSpPr>
          <p:cNvPr id="7" name="Text Placeholder 6"/>
          <p:cNvSpPr>
            <a:spLocks noGrp="1"/>
          </p:cNvSpPr>
          <p:nvPr>
            <p:ph type="body" sz="quarter" idx="10" hasCustomPrompt="1"/>
          </p:nvPr>
        </p:nvSpPr>
        <p:spPr>
          <a:xfrm>
            <a:off x="479429" y="1022515"/>
            <a:ext cx="8229600" cy="337515"/>
          </a:xfrm>
          <a:prstGeom prst="rect">
            <a:avLst/>
          </a:prstGeom>
        </p:spPr>
        <p:txBody>
          <a:bodyPr/>
          <a:lstStyle>
            <a:lvl1pPr marL="0" indent="0">
              <a:buNone/>
              <a:defRPr sz="1600">
                <a:solidFill>
                  <a:schemeClr val="tx1">
                    <a:lumMod val="50000"/>
                    <a:lumOff val="50000"/>
                  </a:schemeClr>
                </a:solidFill>
                <a:latin typeface="Arial" panose="020B0604020202020204" pitchFamily="34" charset="0"/>
                <a:cs typeface="Arial" panose="020B0604020202020204" pitchFamily="34" charset="0"/>
              </a:defRPr>
            </a:lvl1pPr>
          </a:lstStyle>
          <a:p>
            <a:pPr lvl="0"/>
            <a:r>
              <a:rPr lang="en-US"/>
              <a:t>Edit master text styles</a:t>
            </a:r>
          </a:p>
        </p:txBody>
      </p:sp>
    </p:spTree>
    <p:extLst>
      <p:ext uri="{BB962C8B-B14F-4D97-AF65-F5344CB8AC3E}">
        <p14:creationId xmlns:p14="http://schemas.microsoft.com/office/powerpoint/2010/main" val="333388086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384300"/>
            <a:ext cx="4038600" cy="4525963"/>
          </a:xfrm>
          <a:prstGeom prst="rect">
            <a:avLst/>
          </a:prstGeo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384300"/>
            <a:ext cx="4038600" cy="4525963"/>
          </a:xfrm>
          <a:prstGeom prst="rect">
            <a:avLst/>
          </a:prstGeom>
        </p:spPr>
        <p:txBody>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p:cNvSpPr>
            <a:spLocks noGrp="1"/>
          </p:cNvSpPr>
          <p:nvPr>
            <p:ph type="sldNum" sz="quarter" idx="4"/>
          </p:nvPr>
        </p:nvSpPr>
        <p:spPr>
          <a:xfrm>
            <a:off x="486834" y="6453713"/>
            <a:ext cx="579966" cy="416987"/>
          </a:xfrm>
          <a:prstGeom prst="rect">
            <a:avLst/>
          </a:prstGeom>
        </p:spPr>
        <p:txBody>
          <a:bodyPr/>
          <a:lstStyle>
            <a:lvl1pPr>
              <a:defRPr sz="1100">
                <a:solidFill>
                  <a:srgbClr val="5B5B5B"/>
                </a:solidFill>
                <a:latin typeface="Arial"/>
                <a:cs typeface="Arial"/>
              </a:defRPr>
            </a:lvl1pPr>
          </a:lstStyle>
          <a:p>
            <a:fld id="{3653B1C7-8EA7-AC4F-AF75-9BD5D9CA5C95}" type="slidenum">
              <a:rPr lang="en-US" smtClean="0"/>
              <a:pPr/>
              <a:t>‹#›</a:t>
            </a:fld>
            <a:endParaRPr lang="en-US"/>
          </a:p>
        </p:txBody>
      </p:sp>
      <p:sp>
        <p:nvSpPr>
          <p:cNvPr id="10" name="Title 1"/>
          <p:cNvSpPr>
            <a:spLocks noGrp="1"/>
          </p:cNvSpPr>
          <p:nvPr>
            <p:ph type="title" hasCustomPrompt="1"/>
          </p:nvPr>
        </p:nvSpPr>
        <p:spPr>
          <a:xfrm>
            <a:off x="393700" y="58739"/>
            <a:ext cx="8229600" cy="1143000"/>
          </a:xfrm>
          <a:prstGeom prst="rect">
            <a:avLst/>
          </a:prstGeom>
        </p:spPr>
        <p:txBody>
          <a:bodyPr/>
          <a:lstStyle>
            <a:lvl1pPr>
              <a:defRPr>
                <a:solidFill>
                  <a:srgbClr val="F58000"/>
                </a:solidFill>
              </a:defRPr>
            </a:lvl1pPr>
          </a:lstStyle>
          <a:p>
            <a:r>
              <a:rPr lang="en-US"/>
              <a:t>CLICK TO EDIT MASTER TITLE STYLE</a:t>
            </a:r>
          </a:p>
        </p:txBody>
      </p:sp>
    </p:spTree>
    <p:extLst>
      <p:ext uri="{BB962C8B-B14F-4D97-AF65-F5344CB8AC3E}">
        <p14:creationId xmlns:p14="http://schemas.microsoft.com/office/powerpoint/2010/main" val="16683664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sp>
        <p:nvSpPr>
          <p:cNvPr id="2" name="Picture 12">
            <a:extLst>
              <a:ext uri="{FF2B5EF4-FFF2-40B4-BE49-F238E27FC236}">
                <a16:creationId xmlns:a16="http://schemas.microsoft.com/office/drawing/2014/main" id="{03FDE7C5-4EB9-1549-8B3C-3D8889476F4A}"/>
              </a:ext>
            </a:extLst>
          </p:cNvPr>
          <p:cNvSpPr>
            <a:spLocks noChangeAspect="1"/>
          </p:cNvSpPr>
          <p:nvPr userDrawn="1"/>
        </p:nvSpPr>
        <p:spPr bwMode="auto">
          <a:xfrm>
            <a:off x="7178675" y="6075363"/>
            <a:ext cx="158432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defRPr/>
            </a:pPr>
            <a:endParaRPr lang="en-US" altLang="en-US"/>
          </a:p>
        </p:txBody>
      </p:sp>
      <p:pic>
        <p:nvPicPr>
          <p:cNvPr id="3" name="Picture 13" descr="Voy_cap_line_PIP_art.pn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447675" y="6423025"/>
            <a:ext cx="1925638" cy="8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p:cNvPicPr>
            <a:picLocks noChangeAspect="1"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a:off x="0" y="0"/>
            <a:ext cx="2243138"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4607072" y="0"/>
            <a:ext cx="2243138"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p:cNvPicPr>
            <a:picLocks noChangeAspect="1" noChangeArrowheads="1"/>
          </p:cNvPicPr>
          <p:nvPr userDrawn="1"/>
        </p:nvPicPr>
        <p:blipFill rotWithShape="1">
          <a:blip r:embed="rId5" cstate="email">
            <a:extLst>
              <a:ext uri="{28A0092B-C50C-407E-A947-70E740481C1C}">
                <a14:useLocalDpi xmlns:a14="http://schemas.microsoft.com/office/drawing/2010/main"/>
              </a:ext>
            </a:extLst>
          </a:blip>
          <a:srcRect/>
          <a:stretch/>
        </p:blipFill>
        <p:spPr bwMode="auto">
          <a:xfrm flipH="1">
            <a:off x="2311474" y="0"/>
            <a:ext cx="2227262" cy="236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p:cNvPicPr>
            <a:picLocks noChangeAspect="1" noChangeArrowheads="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6918546" y="-1588"/>
            <a:ext cx="2243137" cy="2368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descr="voybar-RGB-long.jpg"/>
          <p:cNvPicPr>
            <a:picLocks noChangeAspect="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0" y="2366963"/>
            <a:ext cx="9150350"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p:cNvPicPr>
            <a:picLocks noChangeAspect="1"/>
          </p:cNvPicPr>
          <p:nvPr userDrawn="1"/>
        </p:nvPicPr>
        <p:blipFill>
          <a:blip r:embed="rId8" cstate="email">
            <a:extLst>
              <a:ext uri="{28A0092B-C50C-407E-A947-70E740481C1C}">
                <a14:useLocalDpi xmlns:a14="http://schemas.microsoft.com/office/drawing/2010/main"/>
              </a:ext>
            </a:extLst>
          </a:blip>
          <a:srcRect/>
          <a:stretch>
            <a:fillRect/>
          </a:stretch>
        </p:blipFill>
        <p:spPr bwMode="auto">
          <a:xfrm>
            <a:off x="7232650" y="5935663"/>
            <a:ext cx="14763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 name="Picture 2"/>
          <p:cNvPicPr>
            <a:picLocks noChangeAspect="1" noChangeArrowheads="1"/>
          </p:cNvPicPr>
          <p:nvPr userDrawn="1"/>
        </p:nvPicPr>
        <p:blipFill>
          <a:blip r:embed="rId9" cstate="email">
            <a:extLst>
              <a:ext uri="{28A0092B-C50C-407E-A947-70E740481C1C}">
                <a14:useLocalDpi xmlns:a14="http://schemas.microsoft.com/office/drawing/2010/main"/>
              </a:ext>
            </a:extLst>
          </a:blip>
          <a:srcRect/>
          <a:stretch>
            <a:fillRect/>
          </a:stretch>
        </p:blipFill>
        <p:spPr bwMode="auto">
          <a:xfrm>
            <a:off x="90487" y="2782887"/>
            <a:ext cx="7986713" cy="2932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231163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ront cover">
    <p:spTree>
      <p:nvGrpSpPr>
        <p:cNvPr id="1" name=""/>
        <p:cNvGrpSpPr/>
        <p:nvPr/>
      </p:nvGrpSpPr>
      <p:grpSpPr>
        <a:xfrm>
          <a:off x="0" y="0"/>
          <a:ext cx="0" cy="0"/>
          <a:chOff x="0" y="0"/>
          <a:chExt cx="0" cy="0"/>
        </a:xfrm>
      </p:grpSpPr>
      <p:sp>
        <p:nvSpPr>
          <p:cNvPr id="2" name="Title 1"/>
          <p:cNvSpPr>
            <a:spLocks noGrp="1"/>
          </p:cNvSpPr>
          <p:nvPr>
            <p:ph type="title"/>
          </p:nvPr>
        </p:nvSpPr>
        <p:spPr>
          <a:xfrm>
            <a:off x="479429" y="387357"/>
            <a:ext cx="8229600" cy="717550"/>
          </a:xfrm>
          <a:prstGeom prst="rect">
            <a:avLst/>
          </a:prstGeom>
        </p:spPr>
        <p:txBody>
          <a:bodyPr/>
          <a:lstStyle>
            <a:lvl1pPr algn="l">
              <a:defRPr sz="3800" b="0" i="0">
                <a:solidFill>
                  <a:schemeClr val="accent1"/>
                </a:solidFill>
                <a:latin typeface="+mj-lt"/>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097606889"/>
      </p:ext>
    </p:extLst>
  </p:cSld>
  <p:clrMapOvr>
    <a:masterClrMapping/>
  </p:clrMapOvr>
  <p:transition spd="slow">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Rectangle 34">
            <a:extLst>
              <a:ext uri="{FF2B5EF4-FFF2-40B4-BE49-F238E27FC236}">
                <a16:creationId xmlns:a16="http://schemas.microsoft.com/office/drawing/2014/main" id="{E56C4706-6B77-AE4A-B4FA-009D6BAD32B6}"/>
              </a:ext>
            </a:extLst>
          </p:cNvPr>
          <p:cNvSpPr>
            <a:spLocks noChangeArrowheads="1"/>
          </p:cNvSpPr>
          <p:nvPr userDrawn="1"/>
        </p:nvSpPr>
        <p:spPr bwMode="auto">
          <a:xfrm>
            <a:off x="4148138" y="6646863"/>
            <a:ext cx="838200"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882" tIns="50941" rIns="101882" bIns="50941"/>
          <a:lstStyle>
            <a:lvl1pPr defTabSz="1019175">
              <a:defRPr>
                <a:solidFill>
                  <a:schemeClr val="tx1"/>
                </a:solidFill>
                <a:latin typeface="Arial" pitchFamily="34" charset="0"/>
                <a:ea typeface="MS PGothic" pitchFamily="34" charset="-128"/>
              </a:defRPr>
            </a:lvl1pPr>
            <a:lvl2pPr marL="742950" indent="-285750" defTabSz="1019175">
              <a:defRPr>
                <a:solidFill>
                  <a:schemeClr val="tx1"/>
                </a:solidFill>
                <a:latin typeface="Arial" pitchFamily="34" charset="0"/>
                <a:ea typeface="MS PGothic" pitchFamily="34" charset="-128"/>
              </a:defRPr>
            </a:lvl2pPr>
            <a:lvl3pPr marL="1143000" indent="-228600" defTabSz="1019175">
              <a:defRPr>
                <a:solidFill>
                  <a:schemeClr val="tx1"/>
                </a:solidFill>
                <a:latin typeface="Arial" pitchFamily="34" charset="0"/>
                <a:ea typeface="MS PGothic" pitchFamily="34" charset="-128"/>
              </a:defRPr>
            </a:lvl3pPr>
            <a:lvl4pPr marL="1600200" indent="-228600" defTabSz="1019175">
              <a:defRPr>
                <a:solidFill>
                  <a:schemeClr val="tx1"/>
                </a:solidFill>
                <a:latin typeface="Arial" pitchFamily="34" charset="0"/>
                <a:ea typeface="MS PGothic" pitchFamily="34" charset="-128"/>
              </a:defRPr>
            </a:lvl4pPr>
            <a:lvl5pPr marL="2057400" indent="-228600" defTabSz="1019175">
              <a:defRPr>
                <a:solidFill>
                  <a:schemeClr val="tx1"/>
                </a:solidFill>
                <a:latin typeface="Arial" pitchFamily="34" charset="0"/>
                <a:ea typeface="MS PGothic" pitchFamily="34" charset="-128"/>
              </a:defRPr>
            </a:lvl5pPr>
            <a:lvl6pPr marL="2514600" indent="-228600" defTabSz="1019175"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1019175"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1019175"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1019175" eaLnBrk="0" fontAlgn="base" hangingPunct="0">
              <a:spcBef>
                <a:spcPct val="0"/>
              </a:spcBef>
              <a:spcAft>
                <a:spcPct val="0"/>
              </a:spcAft>
              <a:defRPr>
                <a:solidFill>
                  <a:schemeClr val="tx1"/>
                </a:solidFill>
                <a:latin typeface="Arial" pitchFamily="34" charset="0"/>
                <a:ea typeface="MS PGothic" pitchFamily="34" charset="-128"/>
              </a:defRPr>
            </a:lvl9pPr>
          </a:lstStyle>
          <a:p>
            <a:pPr algn="ctr"/>
            <a:fld id="{2D998789-FD80-4F19-A0D1-1357D029307C}" type="slidenum">
              <a:rPr lang="en-US" altLang="en-US" sz="800">
                <a:solidFill>
                  <a:srgbClr val="595959"/>
                </a:solidFill>
              </a:rPr>
              <a:pPr algn="ctr"/>
              <a:t>‹#›</a:t>
            </a:fld>
            <a:endParaRPr lang="en-US" altLang="en-US" sz="800">
              <a:solidFill>
                <a:srgbClr val="595959"/>
              </a:solidFill>
            </a:endParaRPr>
          </a:p>
        </p:txBody>
      </p:sp>
      <p:pic>
        <p:nvPicPr>
          <p:cNvPr id="3" name="Picture 9"/>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232650" y="5935663"/>
            <a:ext cx="14763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0"/>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454025" y="6430963"/>
            <a:ext cx="2014538" cy="7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479429" y="1873250"/>
            <a:ext cx="8229600" cy="717550"/>
          </a:xfrm>
          <a:prstGeom prst="rect">
            <a:avLst/>
          </a:prstGeom>
        </p:spPr>
        <p:txBody>
          <a:bodyPr/>
          <a:lstStyle>
            <a:lvl1pPr algn="l">
              <a:defRPr sz="6600" b="0" i="0">
                <a:solidFill>
                  <a:schemeClr val="bg2"/>
                </a:solidFill>
                <a:latin typeface="Proxima Nova Lt" pitchFamily="50"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54502104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7972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365127"/>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1" y="1681163"/>
            <a:ext cx="3887391"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4629151"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627097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pic>
        <p:nvPicPr>
          <p:cNvPr id="3" name="Picture 5" descr="voybar-RGB-long.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350" y="-17463"/>
            <a:ext cx="9150350" cy="250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79429" y="387357"/>
            <a:ext cx="8229600" cy="717550"/>
          </a:xfrm>
          <a:prstGeom prst="rect">
            <a:avLst/>
          </a:prstGeom>
        </p:spPr>
        <p:txBody>
          <a:bodyPr/>
          <a:lstStyle>
            <a:lvl1pPr algn="l">
              <a:defRPr sz="3800" b="0" i="0">
                <a:solidFill>
                  <a:schemeClr val="accent1"/>
                </a:solidFill>
                <a:latin typeface="+mj-lt"/>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406666664"/>
      </p:ext>
    </p:extLst>
  </p:cSld>
  <p:clrMapOvr>
    <a:masterClrMapping/>
  </p:clrMapOvr>
  <p:transition spd="slow">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79429" y="387357"/>
            <a:ext cx="8229600" cy="717550"/>
          </a:xfrm>
          <a:prstGeom prst="rect">
            <a:avLst/>
          </a:prstGeom>
        </p:spPr>
        <p:txBody>
          <a:bodyPr/>
          <a:lstStyle>
            <a:lvl1pPr algn="l">
              <a:defRPr sz="3800" b="0" i="0">
                <a:solidFill>
                  <a:schemeClr val="accent1"/>
                </a:solidFill>
                <a:latin typeface="+mj-lt"/>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253432980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4_Section Header">
    <p:spTree>
      <p:nvGrpSpPr>
        <p:cNvPr id="1" name=""/>
        <p:cNvGrpSpPr/>
        <p:nvPr/>
      </p:nvGrpSpPr>
      <p:grpSpPr>
        <a:xfrm>
          <a:off x="0" y="0"/>
          <a:ext cx="0" cy="0"/>
          <a:chOff x="0" y="0"/>
          <a:chExt cx="0" cy="0"/>
        </a:xfrm>
      </p:grpSpPr>
      <p:sp>
        <p:nvSpPr>
          <p:cNvPr id="4" name="Title 1"/>
          <p:cNvSpPr>
            <a:spLocks noGrp="1"/>
          </p:cNvSpPr>
          <p:nvPr>
            <p:ph type="title"/>
          </p:nvPr>
        </p:nvSpPr>
        <p:spPr>
          <a:xfrm>
            <a:off x="479429" y="387357"/>
            <a:ext cx="8229600" cy="717550"/>
          </a:xfrm>
          <a:prstGeom prst="rect">
            <a:avLst/>
          </a:prstGeom>
        </p:spPr>
        <p:txBody>
          <a:bodyPr/>
          <a:lstStyle>
            <a:lvl1pPr algn="l">
              <a:defRPr sz="3800" b="0" i="0">
                <a:solidFill>
                  <a:schemeClr val="accent1"/>
                </a:solidFill>
                <a:latin typeface="+mj-lt"/>
                <a:cs typeface="Arial" panose="020B0604020202020204" pitchFamily="34" charset="0"/>
              </a:defRPr>
            </a:lvl1pPr>
          </a:lstStyle>
          <a:p>
            <a:r>
              <a:rPr lang="en-US"/>
              <a:t>Click to edit Master title style</a:t>
            </a:r>
          </a:p>
        </p:txBody>
      </p:sp>
      <p:sp>
        <p:nvSpPr>
          <p:cNvPr id="5" name="Rectangle 4"/>
          <p:cNvSpPr/>
          <p:nvPr userDrawn="1"/>
        </p:nvSpPr>
        <p:spPr>
          <a:xfrm>
            <a:off x="304801" y="5791200"/>
            <a:ext cx="8610600" cy="838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41552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userDrawn="1">
  <p:cSld name="4_Title Slide">
    <p:spTree>
      <p:nvGrpSpPr>
        <p:cNvPr id="1" name=""/>
        <p:cNvGrpSpPr/>
        <p:nvPr/>
      </p:nvGrpSpPr>
      <p:grpSpPr>
        <a:xfrm>
          <a:off x="0" y="0"/>
          <a:ext cx="0" cy="0"/>
          <a:chOff x="0" y="0"/>
          <a:chExt cx="0" cy="0"/>
        </a:xfrm>
      </p:grpSpPr>
      <p:sp>
        <p:nvSpPr>
          <p:cNvPr id="2" name="Rectangle 34"/>
          <p:cNvSpPr>
            <a:spLocks noChangeArrowheads="1"/>
          </p:cNvSpPr>
          <p:nvPr userDrawn="1"/>
        </p:nvSpPr>
        <p:spPr bwMode="auto">
          <a:xfrm>
            <a:off x="4148138" y="6646863"/>
            <a:ext cx="838200"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882" tIns="50941" rIns="101882" bIns="50941"/>
          <a:lstStyle>
            <a:lvl1pPr defTabSz="1019175">
              <a:defRPr>
                <a:solidFill>
                  <a:schemeClr val="tx1"/>
                </a:solidFill>
                <a:latin typeface="Arial" charset="0"/>
                <a:cs typeface="Arial" charset="0"/>
              </a:defRPr>
            </a:lvl1pPr>
            <a:lvl2pPr marL="742950" indent="-285750" defTabSz="1019175">
              <a:defRPr>
                <a:solidFill>
                  <a:schemeClr val="tx1"/>
                </a:solidFill>
                <a:latin typeface="Arial" charset="0"/>
                <a:cs typeface="Arial" charset="0"/>
              </a:defRPr>
            </a:lvl2pPr>
            <a:lvl3pPr marL="1143000" indent="-228600" defTabSz="1019175">
              <a:defRPr>
                <a:solidFill>
                  <a:schemeClr val="tx1"/>
                </a:solidFill>
                <a:latin typeface="Arial" charset="0"/>
                <a:cs typeface="Arial" charset="0"/>
              </a:defRPr>
            </a:lvl3pPr>
            <a:lvl4pPr marL="1600200" indent="-228600" defTabSz="1019175">
              <a:defRPr>
                <a:solidFill>
                  <a:schemeClr val="tx1"/>
                </a:solidFill>
                <a:latin typeface="Arial" charset="0"/>
                <a:cs typeface="Arial" charset="0"/>
              </a:defRPr>
            </a:lvl4pPr>
            <a:lvl5pPr marL="2057400" indent="-228600" defTabSz="1019175">
              <a:defRPr>
                <a:solidFill>
                  <a:schemeClr val="tx1"/>
                </a:solidFill>
                <a:latin typeface="Arial" charset="0"/>
                <a:cs typeface="Arial" charset="0"/>
              </a:defRPr>
            </a:lvl5pPr>
            <a:lvl6pPr marL="2514600" indent="-228600" defTabSz="1019175" fontAlgn="base">
              <a:spcBef>
                <a:spcPct val="0"/>
              </a:spcBef>
              <a:spcAft>
                <a:spcPct val="0"/>
              </a:spcAft>
              <a:defRPr>
                <a:solidFill>
                  <a:schemeClr val="tx1"/>
                </a:solidFill>
                <a:latin typeface="Arial" charset="0"/>
                <a:cs typeface="Arial" charset="0"/>
              </a:defRPr>
            </a:lvl6pPr>
            <a:lvl7pPr marL="2971800" indent="-228600" defTabSz="1019175" fontAlgn="base">
              <a:spcBef>
                <a:spcPct val="0"/>
              </a:spcBef>
              <a:spcAft>
                <a:spcPct val="0"/>
              </a:spcAft>
              <a:defRPr>
                <a:solidFill>
                  <a:schemeClr val="tx1"/>
                </a:solidFill>
                <a:latin typeface="Arial" charset="0"/>
                <a:cs typeface="Arial" charset="0"/>
              </a:defRPr>
            </a:lvl7pPr>
            <a:lvl8pPr marL="3429000" indent="-228600" defTabSz="1019175" fontAlgn="base">
              <a:spcBef>
                <a:spcPct val="0"/>
              </a:spcBef>
              <a:spcAft>
                <a:spcPct val="0"/>
              </a:spcAft>
              <a:defRPr>
                <a:solidFill>
                  <a:schemeClr val="tx1"/>
                </a:solidFill>
                <a:latin typeface="Arial" charset="0"/>
                <a:cs typeface="Arial" charset="0"/>
              </a:defRPr>
            </a:lvl8pPr>
            <a:lvl9pPr marL="3886200" indent="-228600" defTabSz="1019175" fontAlgn="base">
              <a:spcBef>
                <a:spcPct val="0"/>
              </a:spcBef>
              <a:spcAft>
                <a:spcPct val="0"/>
              </a:spcAft>
              <a:defRPr>
                <a:solidFill>
                  <a:schemeClr val="tx1"/>
                </a:solidFill>
                <a:latin typeface="Arial" charset="0"/>
                <a:cs typeface="Arial" charset="0"/>
              </a:defRPr>
            </a:lvl9pPr>
          </a:lstStyle>
          <a:p>
            <a:pPr algn="ctr">
              <a:defRPr/>
            </a:pPr>
            <a:fld id="{E2360A2C-A7AF-474B-A444-A3815FE1F34F}" type="slidenum">
              <a:rPr lang="en-US" altLang="en-US" sz="800" smtClean="0">
                <a:solidFill>
                  <a:schemeClr val="tx1">
                    <a:lumMod val="65000"/>
                    <a:lumOff val="35000"/>
                  </a:schemeClr>
                </a:solidFill>
              </a:rPr>
              <a:pPr algn="ctr">
                <a:defRPr/>
              </a:pPr>
              <a:t>‹#›</a:t>
            </a:fld>
            <a:endParaRPr lang="en-US" altLang="en-US" sz="800">
              <a:solidFill>
                <a:schemeClr val="tx1">
                  <a:lumMod val="65000"/>
                  <a:lumOff val="35000"/>
                </a:schemeClr>
              </a:solidFill>
            </a:endParaRPr>
          </a:p>
        </p:txBody>
      </p:sp>
      <p:pic>
        <p:nvPicPr>
          <p:cNvPr id="7" name="Picture 6">
            <a:extLst>
              <a:ext uri="{FF2B5EF4-FFF2-40B4-BE49-F238E27FC236}">
                <a16:creationId xmlns:a16="http://schemas.microsoft.com/office/drawing/2014/main" id="{D339C994-3CD3-0244-8F04-426B1CDBDCE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232732" y="5935102"/>
            <a:ext cx="1476297" cy="830417"/>
          </a:xfrm>
          <a:prstGeom prst="rect">
            <a:avLst/>
          </a:prstGeom>
        </p:spPr>
      </p:pic>
      <p:pic>
        <p:nvPicPr>
          <p:cNvPr id="5" name="Picture 4">
            <a:extLst>
              <a:ext uri="{FF2B5EF4-FFF2-40B4-BE49-F238E27FC236}">
                <a16:creationId xmlns:a16="http://schemas.microsoft.com/office/drawing/2014/main" id="{6D19351E-8219-C248-BD22-2A720BFC708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54364" y="6430423"/>
            <a:ext cx="2014117" cy="78327"/>
          </a:xfrm>
          <a:prstGeom prst="rect">
            <a:avLst/>
          </a:prstGeom>
        </p:spPr>
      </p:pic>
    </p:spTree>
    <p:extLst>
      <p:ext uri="{BB962C8B-B14F-4D97-AF65-F5344CB8AC3E}">
        <p14:creationId xmlns:p14="http://schemas.microsoft.com/office/powerpoint/2010/main" val="355865849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a:xfrm>
            <a:off x="4282017" y="6453714"/>
            <a:ext cx="579966" cy="416986"/>
          </a:xfrm>
          <a:prstGeom prst="rect">
            <a:avLst/>
          </a:prstGeom>
        </p:spPr>
        <p:txBody>
          <a:bodyPr/>
          <a:lstStyle>
            <a:lvl1pPr>
              <a:defRPr sz="1100">
                <a:solidFill>
                  <a:srgbClr val="5B5B5B"/>
                </a:solidFill>
                <a:latin typeface="Arial"/>
                <a:cs typeface="Arial"/>
              </a:defRPr>
            </a:lvl1pPr>
          </a:lstStyle>
          <a:p>
            <a:fld id="{3653B1C7-8EA7-AC4F-AF75-9BD5D9CA5C95}" type="slidenum">
              <a:rPr lang="en-US" smtClean="0"/>
              <a:pPr/>
              <a:t>‹#›</a:t>
            </a:fld>
            <a:endParaRPr lang="en-US"/>
          </a:p>
        </p:txBody>
      </p:sp>
    </p:spTree>
    <p:extLst>
      <p:ext uri="{BB962C8B-B14F-4D97-AF65-F5344CB8AC3E}">
        <p14:creationId xmlns:p14="http://schemas.microsoft.com/office/powerpoint/2010/main" val="3326452632"/>
      </p:ext>
    </p:extLst>
  </p:cSld>
  <p:clrMapOvr>
    <a:masterClrMapping/>
  </p:clrMapOvr>
  <p:transition spd="med">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481013" y="1252855"/>
            <a:ext cx="8177212" cy="4572000"/>
          </a:xfrm>
          <a:prstGeom prst="rect">
            <a:avLst/>
          </a:prstGeom>
        </p:spPr>
        <p:txBody>
          <a:bodyPr/>
          <a:lstStyle>
            <a:lvl1pPr marL="0" indent="0">
              <a:buFont typeface="Arial" panose="020B0604020202020204" pitchFamily="34" charset="0"/>
              <a:buNone/>
              <a:defRPr sz="1100">
                <a:solidFill>
                  <a:schemeClr val="bg2"/>
                </a:solidFill>
              </a:defRPr>
            </a:lvl1pPr>
            <a:lvl2pPr>
              <a:defRPr sz="900"/>
            </a:lvl2pPr>
            <a:lvl3pPr>
              <a:defRPr sz="900"/>
            </a:lvl3pPr>
            <a:lvl4pPr>
              <a:defRPr sz="900"/>
            </a:lvl4pPr>
            <a:lvl5pPr>
              <a:defRPr sz="900"/>
            </a:lvl5pPr>
          </a:lstStyle>
          <a:p>
            <a:pPr lvl="0"/>
            <a:endParaRPr lang="en-US"/>
          </a:p>
        </p:txBody>
      </p:sp>
      <p:sp>
        <p:nvSpPr>
          <p:cNvPr id="4" name="Title 1"/>
          <p:cNvSpPr>
            <a:spLocks noGrp="1"/>
          </p:cNvSpPr>
          <p:nvPr>
            <p:ph type="title"/>
          </p:nvPr>
        </p:nvSpPr>
        <p:spPr>
          <a:xfrm>
            <a:off x="479429" y="387357"/>
            <a:ext cx="8229600" cy="717550"/>
          </a:xfrm>
          <a:prstGeom prst="rect">
            <a:avLst/>
          </a:prstGeom>
        </p:spPr>
        <p:txBody>
          <a:bodyPr/>
          <a:lstStyle>
            <a:lvl1pPr algn="l">
              <a:defRPr sz="3800" b="0" i="0">
                <a:solidFill>
                  <a:schemeClr val="accent1"/>
                </a:solidFill>
                <a:latin typeface="+mj-lt"/>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2169204253"/>
      </p:ext>
    </p:extLst>
  </p:cSld>
  <p:clrMapOvr>
    <a:masterClrMapping/>
  </p:clrMapOvr>
  <p:transition spd="slow"/>
</p:sldLayout>
</file>

<file path=ppt/slideLayouts/slideLayout6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3152"/>
            <a:ext cx="8458200" cy="731520"/>
          </a:xfrm>
          <a:prstGeom prst="rect">
            <a:avLst/>
          </a:prstGeom>
        </p:spPr>
        <p:txBody>
          <a:bodyPr>
            <a:noAutofit/>
          </a:bodyPr>
          <a:lstStyle>
            <a:lvl1pPr>
              <a:defRPr>
                <a:solidFill>
                  <a:schemeClr val="tx2"/>
                </a:solidFill>
              </a:defRPr>
            </a:lvl1pPr>
          </a:lstStyle>
          <a:p>
            <a:r>
              <a:rPr lang="en-US"/>
              <a:t>Click to edit Master title style</a:t>
            </a:r>
          </a:p>
        </p:txBody>
      </p:sp>
      <p:sp>
        <p:nvSpPr>
          <p:cNvPr id="3" name="Content Placeholder 2"/>
          <p:cNvSpPr>
            <a:spLocks noGrp="1"/>
          </p:cNvSpPr>
          <p:nvPr>
            <p:ph idx="1"/>
          </p:nvPr>
        </p:nvSpPr>
        <p:spPr>
          <a:xfrm>
            <a:off x="457201" y="1234440"/>
            <a:ext cx="8229600" cy="4572000"/>
          </a:xfrm>
          <a:prstGeom prst="rect">
            <a:avLst/>
          </a:prstGeom>
        </p:spPr>
        <p:txBody>
          <a:bodyPr/>
          <a:lstStyle>
            <a:lvl1pPr marL="0" indent="0">
              <a:spcAft>
                <a:spcPts val="600"/>
              </a:spcAft>
              <a:defRPr b="1">
                <a:solidFill>
                  <a:schemeClr val="bg2"/>
                </a:solidFill>
              </a:defRPr>
            </a:lvl1pPr>
            <a:lvl2pPr>
              <a:spcBef>
                <a:spcPts val="0"/>
              </a:spcBef>
              <a:buClr>
                <a:schemeClr val="tx2"/>
              </a:buClr>
              <a:defRPr sz="2000"/>
            </a:lvl2pPr>
            <a:lvl3pPr marL="457200" indent="-227013">
              <a:buFont typeface="Arial" pitchFamily="34" charset="0"/>
              <a:buChar char="–"/>
              <a:defRPr sz="1800"/>
            </a:lvl3pPr>
            <a:lvl4pPr marL="685800" indent="-227013">
              <a:buSzPct val="100000"/>
              <a:buFont typeface="Arial" panose="020B0604020202020204" pitchFamily="34" charset="0"/>
              <a:buChar char="■"/>
              <a:defRPr sz="1600"/>
            </a:lvl4pPr>
            <a:lvl5pPr marL="912813" indent="-225425">
              <a:buClr>
                <a:schemeClr val="tx2"/>
              </a:buClr>
              <a:buSzPct val="100000"/>
              <a:buFont typeface="Arial" panose="020B0604020202020204" pitchFamily="34" charset="0"/>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759552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Standard">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479429" y="387357"/>
            <a:ext cx="8229600" cy="717550"/>
          </a:xfrm>
          <a:prstGeom prst="rect">
            <a:avLst/>
          </a:prstGeom>
        </p:spPr>
        <p:txBody>
          <a:bodyPr/>
          <a:lstStyle>
            <a:lvl1pPr algn="l">
              <a:defRPr sz="4000" b="0" i="0">
                <a:solidFill>
                  <a:schemeClr val="tx2"/>
                </a:solidFill>
                <a:latin typeface="Proxima Nova Lt" panose="02000506030000020004" pitchFamily="50" charset="0"/>
              </a:defRPr>
            </a:lvl1pPr>
          </a:lstStyle>
          <a:p>
            <a:r>
              <a:rPr lang="en-US"/>
              <a:t>Click to edit master title style</a:t>
            </a:r>
          </a:p>
        </p:txBody>
      </p:sp>
      <p:pic>
        <p:nvPicPr>
          <p:cNvPr id="4" name="Picture 3" descr="voybar-RGB-long.jpg">
            <a:extLst>
              <a:ext uri="{FF2B5EF4-FFF2-40B4-BE49-F238E27FC236}">
                <a16:creationId xmlns:a16="http://schemas.microsoft.com/office/drawing/2014/main" id="{5B4C6B7C-4598-B547-A41E-7E7739DE699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901" y="0"/>
            <a:ext cx="9150901" cy="249835"/>
          </a:xfrm>
          <a:prstGeom prst="rect">
            <a:avLst/>
          </a:prstGeom>
        </p:spPr>
      </p:pic>
      <p:sp>
        <p:nvSpPr>
          <p:cNvPr id="7" name="Text Placeholder 6"/>
          <p:cNvSpPr>
            <a:spLocks noGrp="1"/>
          </p:cNvSpPr>
          <p:nvPr>
            <p:ph type="body" sz="quarter" idx="10" hasCustomPrompt="1"/>
          </p:nvPr>
        </p:nvSpPr>
        <p:spPr>
          <a:xfrm>
            <a:off x="479429" y="1022515"/>
            <a:ext cx="8229600" cy="337515"/>
          </a:xfrm>
          <a:prstGeom prst="rect">
            <a:avLst/>
          </a:prstGeom>
        </p:spPr>
        <p:txBody>
          <a:bodyPr/>
          <a:lstStyle>
            <a:lvl1pPr marL="0" indent="0">
              <a:buNone/>
              <a:defRPr sz="1600">
                <a:solidFill>
                  <a:schemeClr val="tx1">
                    <a:lumMod val="50000"/>
                    <a:lumOff val="50000"/>
                  </a:schemeClr>
                </a:solidFill>
                <a:latin typeface="Arial" panose="020B0604020202020204" pitchFamily="34" charset="0"/>
                <a:cs typeface="Arial" panose="020B0604020202020204" pitchFamily="34" charset="0"/>
              </a:defRPr>
            </a:lvl1pPr>
          </a:lstStyle>
          <a:p>
            <a:pPr lvl="0"/>
            <a:r>
              <a:rPr lang="en-US"/>
              <a:t>Edit master text styles</a:t>
            </a:r>
          </a:p>
        </p:txBody>
      </p:sp>
    </p:spTree>
    <p:extLst>
      <p:ext uri="{BB962C8B-B14F-4D97-AF65-F5344CB8AC3E}">
        <p14:creationId xmlns:p14="http://schemas.microsoft.com/office/powerpoint/2010/main" val="275464583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4" name="Title 1"/>
          <p:cNvSpPr>
            <a:spLocks noGrp="1"/>
          </p:cNvSpPr>
          <p:nvPr>
            <p:ph type="title"/>
          </p:nvPr>
        </p:nvSpPr>
        <p:spPr>
          <a:xfrm>
            <a:off x="479429" y="387357"/>
            <a:ext cx="8229600" cy="717550"/>
          </a:xfrm>
          <a:prstGeom prst="rect">
            <a:avLst/>
          </a:prstGeom>
        </p:spPr>
        <p:txBody>
          <a:bodyPr/>
          <a:lstStyle>
            <a:lvl1pPr algn="l">
              <a:defRPr sz="3800" b="0" i="0">
                <a:solidFill>
                  <a:schemeClr val="accent1"/>
                </a:solidFill>
                <a:latin typeface="+mj-lt"/>
                <a:cs typeface="Arial" panose="020B0604020202020204" pitchFamily="34" charset="0"/>
              </a:defRPr>
            </a:lvl1pPr>
          </a:lstStyle>
          <a:p>
            <a:r>
              <a:rPr lang="en-US"/>
              <a:t>Click to edit Master title style</a:t>
            </a:r>
          </a:p>
        </p:txBody>
      </p:sp>
      <p:sp>
        <p:nvSpPr>
          <p:cNvPr id="15" name="Text Placeholder 14"/>
          <p:cNvSpPr>
            <a:spLocks noGrp="1"/>
          </p:cNvSpPr>
          <p:nvPr>
            <p:ph type="body" sz="quarter" idx="12"/>
          </p:nvPr>
        </p:nvSpPr>
        <p:spPr>
          <a:xfrm>
            <a:off x="3502025" y="2286000"/>
            <a:ext cx="4803775" cy="685800"/>
          </a:xfrm>
          <a:prstGeom prst="rect">
            <a:avLst/>
          </a:prstGeom>
        </p:spPr>
        <p:txBody>
          <a:bodyPr/>
          <a:lstStyle>
            <a:lvl2pPr marL="457200" indent="0" algn="ctr">
              <a:buNone/>
              <a:defRPr sz="2000">
                <a:solidFill>
                  <a:schemeClr val="bg1"/>
                </a:solidFill>
              </a:defRPr>
            </a:lvl2pPr>
          </a:lstStyle>
          <a:p>
            <a:pPr lvl="0"/>
            <a:r>
              <a:rPr lang="en-US"/>
              <a:t>Click to edit Master text styles</a:t>
            </a:r>
          </a:p>
        </p:txBody>
      </p:sp>
      <p:sp>
        <p:nvSpPr>
          <p:cNvPr id="19" name="Text Placeholder 18"/>
          <p:cNvSpPr>
            <a:spLocks noGrp="1"/>
          </p:cNvSpPr>
          <p:nvPr>
            <p:ph type="body" sz="quarter" idx="13"/>
          </p:nvPr>
        </p:nvSpPr>
        <p:spPr>
          <a:xfrm>
            <a:off x="3502025" y="3581400"/>
            <a:ext cx="4803775" cy="609600"/>
          </a:xfrm>
          <a:prstGeom prst="rect">
            <a:avLst/>
          </a:prstGeom>
        </p:spPr>
        <p:txBody>
          <a:bodyPr/>
          <a:lstStyle>
            <a:lvl3pPr marL="914400" indent="0" algn="ctr">
              <a:buNone/>
              <a:defRPr sz="1400">
                <a:solidFill>
                  <a:schemeClr val="bg1"/>
                </a:solidFill>
              </a:defRPr>
            </a:lvl3pPr>
          </a:lstStyle>
          <a:p>
            <a:pPr lvl="0"/>
            <a:r>
              <a:rPr lang="en-US"/>
              <a:t>Click to edit Master text styles</a:t>
            </a:r>
          </a:p>
        </p:txBody>
      </p:sp>
    </p:spTree>
    <p:extLst>
      <p:ext uri="{BB962C8B-B14F-4D97-AF65-F5344CB8AC3E}">
        <p14:creationId xmlns:p14="http://schemas.microsoft.com/office/powerpoint/2010/main" val="30205515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9701649"/>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1" y="365127"/>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25902120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ctr">
            <a:normAutofit/>
          </a:bodyPr>
          <a:lstStyle>
            <a:lvl1pPr algn="ctr">
              <a:defRPr sz="4000" baseline="0"/>
            </a:lvl1pPr>
          </a:lstStyle>
          <a:p>
            <a:r>
              <a:rPr lang="en-US"/>
              <a:t>Click to edit Master title style</a:t>
            </a:r>
          </a:p>
        </p:txBody>
      </p:sp>
      <p:sp>
        <p:nvSpPr>
          <p:cNvPr id="3" name="Subtitle 2"/>
          <p:cNvSpPr>
            <a:spLocks noGrp="1"/>
          </p:cNvSpPr>
          <p:nvPr>
            <p:ph type="subTitle" idx="1"/>
          </p:nvPr>
        </p:nvSpPr>
        <p:spPr>
          <a:xfrm>
            <a:off x="1143000" y="3602038"/>
            <a:ext cx="6858000" cy="536209"/>
          </a:xfrm>
          <a:prstGeom prst="rect">
            <a:avLst/>
          </a:prstGeom>
        </p:spPr>
        <p:txBody>
          <a:bodyPr>
            <a:normAutofit/>
          </a:bodyPr>
          <a:lstStyle>
            <a:lvl1pPr marL="0" indent="0" algn="ctr">
              <a:buNone/>
              <a:defRPr sz="2000" baseline="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179935733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1" y="365127"/>
            <a:ext cx="78867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28651" y="1825625"/>
            <a:ext cx="78867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2513296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9" y="1709741"/>
            <a:ext cx="7886700" cy="2852737"/>
          </a:xfrm>
          <a:prstGeom prst="rect">
            <a:avLst/>
          </a:prstGeom>
        </p:spPr>
        <p:txBody>
          <a:bodyPr anchor="ctr">
            <a:normAutofit/>
          </a:bodyPr>
          <a:lstStyle>
            <a:lvl1pPr>
              <a:defRPr sz="4667" baseline="0"/>
            </a:lvl1pPr>
          </a:lstStyle>
          <a:p>
            <a:r>
              <a:rPr lang="en-US"/>
              <a:t>Click to edit Master title style</a:t>
            </a:r>
          </a:p>
        </p:txBody>
      </p:sp>
      <p:sp>
        <p:nvSpPr>
          <p:cNvPr id="3" name="Text Placeholder 2"/>
          <p:cNvSpPr>
            <a:spLocks noGrp="1"/>
          </p:cNvSpPr>
          <p:nvPr>
            <p:ph type="body" idx="1"/>
          </p:nvPr>
        </p:nvSpPr>
        <p:spPr>
          <a:xfrm>
            <a:off x="623889" y="4589465"/>
            <a:ext cx="7886700" cy="1500187"/>
          </a:xfrm>
          <a:prstGeom prst="rect">
            <a:avLst/>
          </a:prstGeom>
        </p:spPr>
        <p:txBody>
          <a:bodyPr/>
          <a:lstStyle>
            <a:lvl1pPr marL="0" indent="0">
              <a:buNone/>
              <a:defRPr sz="2400">
                <a:solidFill>
                  <a:srgbClr val="55595D"/>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67721807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1" y="365127"/>
            <a:ext cx="78867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1" y="1825625"/>
            <a:ext cx="38862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1" y="1825625"/>
            <a:ext cx="3886200" cy="4351339"/>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1768068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2" y="365127"/>
            <a:ext cx="78867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1" y="1681163"/>
            <a:ext cx="3887391" cy="823912"/>
          </a:xfrm>
          <a:prstGeom prst="rect">
            <a:avLst/>
          </a:prstGeo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4629151" y="2505075"/>
            <a:ext cx="3887391"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9046985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1" y="365127"/>
            <a:ext cx="7886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52878567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989033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987427"/>
            <a:ext cx="2949179" cy="1069973"/>
          </a:xfrm>
          <a:prstGeom prst="rect">
            <a:avLst/>
          </a:prstGeom>
        </p:spPr>
        <p:txBody>
          <a:bodyPr anchor="b">
            <a:normAutofit/>
          </a:bodyPr>
          <a:lstStyle>
            <a:lvl1pPr>
              <a:defRPr sz="2667" baseline="0"/>
            </a:lvl1pPr>
          </a:lstStyle>
          <a:p>
            <a:r>
              <a:rPr lang="en-US"/>
              <a:t>Click to edit Master title style</a:t>
            </a:r>
          </a:p>
        </p:txBody>
      </p:sp>
      <p:sp>
        <p:nvSpPr>
          <p:cNvPr id="3" name="Content Placeholder 2"/>
          <p:cNvSpPr>
            <a:spLocks noGrp="1"/>
          </p:cNvSpPr>
          <p:nvPr>
            <p:ph idx="1"/>
          </p:nvPr>
        </p:nvSpPr>
        <p:spPr>
          <a:xfrm>
            <a:off x="3887391" y="987428"/>
            <a:ext cx="4629151" cy="4873625"/>
          </a:xfrm>
          <a:prstGeom prst="rect">
            <a:avLst/>
          </a:prstGeom>
        </p:spPr>
        <p:txBody>
          <a:bodyPr/>
          <a:lstStyle>
            <a:lvl1pPr>
              <a:defRPr sz="2667" baseline="0"/>
            </a:lvl1pPr>
            <a:lvl2pPr>
              <a:defRPr sz="1600" baseline="0"/>
            </a:lvl2pPr>
            <a:lvl3pPr>
              <a:defRPr sz="1600" baseline="0"/>
            </a:lvl3pPr>
            <a:lvl4pPr>
              <a:defRPr sz="1600" baseline="0"/>
            </a:lvl4pPr>
            <a:lvl5pPr>
              <a:defRPr sz="1600" baseline="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1"/>
            <a:ext cx="2949179"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Tree>
    <p:extLst>
      <p:ext uri="{BB962C8B-B14F-4D97-AF65-F5344CB8AC3E}">
        <p14:creationId xmlns:p14="http://schemas.microsoft.com/office/powerpoint/2010/main" val="322350121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987427"/>
            <a:ext cx="2949179" cy="1069973"/>
          </a:xfrm>
          <a:prstGeom prst="rect">
            <a:avLst/>
          </a:prstGeom>
        </p:spPr>
        <p:txBody>
          <a:bodyPr anchor="b">
            <a:normAutofit/>
          </a:bodyPr>
          <a:lstStyle>
            <a:lvl1pPr>
              <a:defRPr sz="2667" baseline="0"/>
            </a:lvl1pPr>
          </a:lstStyle>
          <a:p>
            <a:r>
              <a:rPr lang="en-US"/>
              <a:t>Click to edit Master title style</a:t>
            </a:r>
          </a:p>
        </p:txBody>
      </p:sp>
      <p:sp>
        <p:nvSpPr>
          <p:cNvPr id="3" name="Picture Placeholder 2"/>
          <p:cNvSpPr>
            <a:spLocks noGrp="1" noChangeAspect="1"/>
          </p:cNvSpPr>
          <p:nvPr>
            <p:ph type="pic" idx="1"/>
          </p:nvPr>
        </p:nvSpPr>
        <p:spPr>
          <a:xfrm>
            <a:off x="3887391" y="987428"/>
            <a:ext cx="4629151" cy="4873625"/>
          </a:xfrm>
          <a:prstGeom prst="rect">
            <a:avLst/>
          </a:prstGeom>
        </p:spPr>
        <p:txBody>
          <a:bodyPr anchor="t">
            <a:normAutofit/>
          </a:bodyPr>
          <a:lstStyle>
            <a:lvl1pPr marL="0" indent="0">
              <a:buNone/>
              <a:defRPr sz="2667"/>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p:cNvSpPr>
            <a:spLocks noGrp="1"/>
          </p:cNvSpPr>
          <p:nvPr>
            <p:ph type="body" sz="half" idx="2"/>
          </p:nvPr>
        </p:nvSpPr>
        <p:spPr>
          <a:xfrm>
            <a:off x="629841" y="2057401"/>
            <a:ext cx="2949179"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Tree>
    <p:extLst>
      <p:ext uri="{BB962C8B-B14F-4D97-AF65-F5344CB8AC3E}">
        <p14:creationId xmlns:p14="http://schemas.microsoft.com/office/powerpoint/2010/main" val="270397392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4"/>
            <a:ext cx="9144000" cy="6173969"/>
          </a:xfrm>
          <a:prstGeom prst="rect">
            <a:avLst/>
          </a:prstGeom>
        </p:spPr>
        <p:txBody>
          <a:bodyPr/>
          <a:lstStyle/>
          <a:p>
            <a:endParaRPr lang="id-ID"/>
          </a:p>
        </p:txBody>
      </p:sp>
    </p:spTree>
    <p:extLst>
      <p:ext uri="{BB962C8B-B14F-4D97-AF65-F5344CB8AC3E}">
        <p14:creationId xmlns:p14="http://schemas.microsoft.com/office/powerpoint/2010/main" val="2943310429"/>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565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 y="1921307"/>
            <a:ext cx="5079569" cy="3689080"/>
          </a:xfrm>
          <a:prstGeom prst="rect">
            <a:avLst/>
          </a:prstGeom>
        </p:spPr>
        <p:txBody>
          <a:bodyPr/>
          <a:lstStyle/>
          <a:p>
            <a:endParaRPr lang="id-ID"/>
          </a:p>
        </p:txBody>
      </p:sp>
    </p:spTree>
    <p:extLst>
      <p:ext uri="{BB962C8B-B14F-4D97-AF65-F5344CB8AC3E}">
        <p14:creationId xmlns:p14="http://schemas.microsoft.com/office/powerpoint/2010/main" val="66835585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9144000" cy="3429000"/>
          </a:xfrm>
          <a:prstGeom prst="rect">
            <a:avLst/>
          </a:prstGeom>
        </p:spPr>
        <p:txBody>
          <a:bodyPr/>
          <a:lstStyle/>
          <a:p>
            <a:endParaRPr lang="id-ID"/>
          </a:p>
        </p:txBody>
      </p:sp>
    </p:spTree>
    <p:extLst>
      <p:ext uri="{BB962C8B-B14F-4D97-AF65-F5344CB8AC3E}">
        <p14:creationId xmlns:p14="http://schemas.microsoft.com/office/powerpoint/2010/main" val="1442071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121797" y="0"/>
            <a:ext cx="4022203" cy="6260123"/>
          </a:xfrm>
          <a:prstGeom prst="rect">
            <a:avLst/>
          </a:prstGeom>
        </p:spPr>
        <p:txBody>
          <a:bodyPr/>
          <a:lstStyle/>
          <a:p>
            <a:endParaRPr lang="id-ID"/>
          </a:p>
        </p:txBody>
      </p:sp>
    </p:spTree>
    <p:extLst>
      <p:ext uri="{BB962C8B-B14F-4D97-AF65-F5344CB8AC3E}">
        <p14:creationId xmlns:p14="http://schemas.microsoft.com/office/powerpoint/2010/main" val="417966394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4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 y="1986454"/>
            <a:ext cx="9144000" cy="3598419"/>
          </a:xfrm>
          <a:prstGeom prst="rect">
            <a:avLst/>
          </a:prstGeom>
        </p:spPr>
        <p:txBody>
          <a:bodyPr/>
          <a:lstStyle/>
          <a:p>
            <a:endParaRPr lang="id-ID"/>
          </a:p>
        </p:txBody>
      </p:sp>
    </p:spTree>
    <p:extLst>
      <p:ext uri="{BB962C8B-B14F-4D97-AF65-F5344CB8AC3E}">
        <p14:creationId xmlns:p14="http://schemas.microsoft.com/office/powerpoint/2010/main" val="187175677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3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94657" y="1710685"/>
            <a:ext cx="7565571" cy="3151603"/>
          </a:xfrm>
          <a:prstGeom prst="rect">
            <a:avLst/>
          </a:prstGeom>
        </p:spPr>
        <p:txBody>
          <a:bodyPr/>
          <a:lstStyle/>
          <a:p>
            <a:endParaRPr lang="id-ID"/>
          </a:p>
        </p:txBody>
      </p:sp>
    </p:spTree>
    <p:extLst>
      <p:ext uri="{BB962C8B-B14F-4D97-AF65-F5344CB8AC3E}">
        <p14:creationId xmlns:p14="http://schemas.microsoft.com/office/powerpoint/2010/main" val="391463169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 y="3"/>
            <a:ext cx="3490547" cy="6049108"/>
          </a:xfrm>
          <a:prstGeom prst="rect">
            <a:avLst/>
          </a:prstGeom>
        </p:spPr>
        <p:txBody>
          <a:bodyPr/>
          <a:lstStyle/>
          <a:p>
            <a:endParaRPr lang="id-ID"/>
          </a:p>
        </p:txBody>
      </p:sp>
    </p:spTree>
    <p:extLst>
      <p:ext uri="{BB962C8B-B14F-4D97-AF65-F5344CB8AC3E}">
        <p14:creationId xmlns:p14="http://schemas.microsoft.com/office/powerpoint/2010/main" val="85099667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164148" y="2345637"/>
            <a:ext cx="1081947" cy="1077503"/>
          </a:xfrm>
          <a:prstGeom prst="ellipse">
            <a:avLst/>
          </a:prstGeom>
        </p:spPr>
        <p:txBody>
          <a:bodyPr/>
          <a:lstStyle/>
          <a:p>
            <a:endParaRPr lang="id-ID"/>
          </a:p>
        </p:txBody>
      </p:sp>
      <p:sp>
        <p:nvSpPr>
          <p:cNvPr id="4" name="Picture Placeholder 2"/>
          <p:cNvSpPr>
            <a:spLocks noGrp="1"/>
          </p:cNvSpPr>
          <p:nvPr>
            <p:ph type="pic" sz="quarter" idx="11"/>
          </p:nvPr>
        </p:nvSpPr>
        <p:spPr>
          <a:xfrm>
            <a:off x="3080033" y="2345637"/>
            <a:ext cx="1081947" cy="1077503"/>
          </a:xfrm>
          <a:prstGeom prst="ellipse">
            <a:avLst/>
          </a:prstGeom>
        </p:spPr>
        <p:txBody>
          <a:bodyPr/>
          <a:lstStyle/>
          <a:p>
            <a:endParaRPr lang="id-ID"/>
          </a:p>
        </p:txBody>
      </p:sp>
      <p:sp>
        <p:nvSpPr>
          <p:cNvPr id="5" name="Picture Placeholder 2"/>
          <p:cNvSpPr>
            <a:spLocks noGrp="1"/>
          </p:cNvSpPr>
          <p:nvPr>
            <p:ph type="pic" sz="quarter" idx="12"/>
          </p:nvPr>
        </p:nvSpPr>
        <p:spPr>
          <a:xfrm>
            <a:off x="4995919" y="2345637"/>
            <a:ext cx="1081947" cy="1077503"/>
          </a:xfrm>
          <a:prstGeom prst="ellipse">
            <a:avLst/>
          </a:prstGeom>
        </p:spPr>
        <p:txBody>
          <a:bodyPr/>
          <a:lstStyle/>
          <a:p>
            <a:endParaRPr lang="id-ID"/>
          </a:p>
        </p:txBody>
      </p:sp>
      <p:sp>
        <p:nvSpPr>
          <p:cNvPr id="6" name="Picture Placeholder 2"/>
          <p:cNvSpPr>
            <a:spLocks noGrp="1"/>
          </p:cNvSpPr>
          <p:nvPr>
            <p:ph type="pic" sz="quarter" idx="13"/>
          </p:nvPr>
        </p:nvSpPr>
        <p:spPr>
          <a:xfrm>
            <a:off x="6911805" y="2345637"/>
            <a:ext cx="1081947" cy="1077503"/>
          </a:xfrm>
          <a:prstGeom prst="ellipse">
            <a:avLst/>
          </a:prstGeom>
        </p:spPr>
        <p:txBody>
          <a:bodyPr/>
          <a:lstStyle/>
          <a:p>
            <a:endParaRPr lang="id-ID"/>
          </a:p>
        </p:txBody>
      </p:sp>
    </p:spTree>
    <p:extLst>
      <p:ext uri="{BB962C8B-B14F-4D97-AF65-F5344CB8AC3E}">
        <p14:creationId xmlns:p14="http://schemas.microsoft.com/office/powerpoint/2010/main" val="133886071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2" name="Picture Placeholder 2"/>
          <p:cNvSpPr>
            <a:spLocks noGrp="1"/>
          </p:cNvSpPr>
          <p:nvPr>
            <p:ph type="pic" sz="quarter" idx="10"/>
          </p:nvPr>
        </p:nvSpPr>
        <p:spPr>
          <a:xfrm>
            <a:off x="3323492" y="3782367"/>
            <a:ext cx="1143000" cy="1106156"/>
          </a:xfrm>
          <a:prstGeom prst="ellipse">
            <a:avLst/>
          </a:prstGeom>
        </p:spPr>
        <p:txBody>
          <a:bodyPr/>
          <a:lstStyle/>
          <a:p>
            <a:endParaRPr lang="id-ID"/>
          </a:p>
        </p:txBody>
      </p:sp>
      <p:sp>
        <p:nvSpPr>
          <p:cNvPr id="3" name="Picture Placeholder 2"/>
          <p:cNvSpPr>
            <a:spLocks noGrp="1"/>
          </p:cNvSpPr>
          <p:nvPr>
            <p:ph type="pic" sz="quarter" idx="11"/>
          </p:nvPr>
        </p:nvSpPr>
        <p:spPr>
          <a:xfrm>
            <a:off x="3323492" y="1905001"/>
            <a:ext cx="1143000" cy="1106156"/>
          </a:xfrm>
          <a:prstGeom prst="ellipse">
            <a:avLst/>
          </a:prstGeom>
        </p:spPr>
        <p:txBody>
          <a:bodyPr/>
          <a:lstStyle/>
          <a:p>
            <a:endParaRPr lang="id-ID"/>
          </a:p>
        </p:txBody>
      </p:sp>
      <p:sp>
        <p:nvSpPr>
          <p:cNvPr id="4" name="Picture Placeholder 2"/>
          <p:cNvSpPr>
            <a:spLocks noGrp="1"/>
          </p:cNvSpPr>
          <p:nvPr>
            <p:ph type="pic" sz="quarter" idx="12"/>
          </p:nvPr>
        </p:nvSpPr>
        <p:spPr>
          <a:xfrm>
            <a:off x="4703885" y="1905001"/>
            <a:ext cx="1143000" cy="1106156"/>
          </a:xfrm>
          <a:prstGeom prst="ellipse">
            <a:avLst/>
          </a:prstGeom>
        </p:spPr>
        <p:txBody>
          <a:bodyPr/>
          <a:lstStyle/>
          <a:p>
            <a:endParaRPr lang="id-ID"/>
          </a:p>
        </p:txBody>
      </p:sp>
      <p:sp>
        <p:nvSpPr>
          <p:cNvPr id="5" name="Picture Placeholder 2"/>
          <p:cNvSpPr>
            <a:spLocks noGrp="1"/>
          </p:cNvSpPr>
          <p:nvPr>
            <p:ph type="pic" sz="quarter" idx="13"/>
          </p:nvPr>
        </p:nvSpPr>
        <p:spPr>
          <a:xfrm>
            <a:off x="4703887" y="3782367"/>
            <a:ext cx="1143079" cy="1106156"/>
          </a:xfrm>
          <a:prstGeom prst="ellipse">
            <a:avLst/>
          </a:prstGeom>
        </p:spPr>
        <p:txBody>
          <a:bodyPr/>
          <a:lstStyle/>
          <a:p>
            <a:endParaRPr lang="id-ID"/>
          </a:p>
        </p:txBody>
      </p:sp>
    </p:spTree>
    <p:extLst>
      <p:ext uri="{BB962C8B-B14F-4D97-AF65-F5344CB8AC3E}">
        <p14:creationId xmlns:p14="http://schemas.microsoft.com/office/powerpoint/2010/main" val="1640303486"/>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C01A7-0E98-884F-9CA5-731186CF21C3}"/>
              </a:ext>
            </a:extLst>
          </p:cNvPr>
          <p:cNvSpPr>
            <a:spLocks noGrp="1"/>
          </p:cNvSpPr>
          <p:nvPr>
            <p:ph type="title"/>
          </p:nvPr>
        </p:nvSpPr>
        <p:spPr>
          <a:xfrm>
            <a:off x="628651" y="365127"/>
            <a:ext cx="7886700" cy="1325563"/>
          </a:xfrm>
          <a:prstGeom prst="rect">
            <a:avLst/>
          </a:prstGeom>
        </p:spPr>
        <p:txBody>
          <a:bodyPr/>
          <a:lstStyle/>
          <a:p>
            <a:r>
              <a:rPr lang="en-US"/>
              <a:t>Click to edit Master title style</a:t>
            </a:r>
          </a:p>
        </p:txBody>
      </p:sp>
      <p:sp>
        <p:nvSpPr>
          <p:cNvPr id="10" name="Table Placeholder 9">
            <a:extLst>
              <a:ext uri="{FF2B5EF4-FFF2-40B4-BE49-F238E27FC236}">
                <a16:creationId xmlns:a16="http://schemas.microsoft.com/office/drawing/2014/main" id="{9D8B4C28-8EAE-D043-A3C5-29948CC7FC77}"/>
              </a:ext>
            </a:extLst>
          </p:cNvPr>
          <p:cNvSpPr>
            <a:spLocks noGrp="1"/>
          </p:cNvSpPr>
          <p:nvPr>
            <p:ph type="tbl" sz="quarter" idx="10"/>
          </p:nvPr>
        </p:nvSpPr>
        <p:spPr>
          <a:xfrm>
            <a:off x="628651" y="1991070"/>
            <a:ext cx="7886700" cy="3929508"/>
          </a:xfrm>
          <a:prstGeom prst="rect">
            <a:avLst/>
          </a:prstGeom>
        </p:spPr>
        <p:txBody>
          <a:bodyPr/>
          <a:lstStyle/>
          <a:p>
            <a:endParaRPr lang="en-US"/>
          </a:p>
        </p:txBody>
      </p:sp>
    </p:spTree>
    <p:extLst>
      <p:ext uri="{BB962C8B-B14F-4D97-AF65-F5344CB8AC3E}">
        <p14:creationId xmlns:p14="http://schemas.microsoft.com/office/powerpoint/2010/main" val="1148971801"/>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202845" y="3180180"/>
            <a:ext cx="1102519" cy="1087021"/>
          </a:xfrm>
          <a:prstGeom prst="ellipse">
            <a:avLst/>
          </a:prstGeom>
        </p:spPr>
        <p:txBody>
          <a:bodyPr/>
          <a:lstStyle/>
          <a:p>
            <a:endParaRPr lang="id-ID"/>
          </a:p>
        </p:txBody>
      </p:sp>
      <p:sp>
        <p:nvSpPr>
          <p:cNvPr id="6" name="Picture Placeholder 4"/>
          <p:cNvSpPr>
            <a:spLocks noGrp="1"/>
          </p:cNvSpPr>
          <p:nvPr>
            <p:ph type="pic" sz="quarter" idx="11"/>
          </p:nvPr>
        </p:nvSpPr>
        <p:spPr>
          <a:xfrm>
            <a:off x="4065314" y="3180180"/>
            <a:ext cx="1102519" cy="1087021"/>
          </a:xfrm>
          <a:prstGeom prst="ellipse">
            <a:avLst/>
          </a:prstGeom>
        </p:spPr>
        <p:txBody>
          <a:bodyPr/>
          <a:lstStyle/>
          <a:p>
            <a:endParaRPr lang="id-ID"/>
          </a:p>
        </p:txBody>
      </p:sp>
      <p:sp>
        <p:nvSpPr>
          <p:cNvPr id="7" name="Picture Placeholder 4"/>
          <p:cNvSpPr>
            <a:spLocks noGrp="1"/>
          </p:cNvSpPr>
          <p:nvPr>
            <p:ph type="pic" sz="quarter" idx="12"/>
          </p:nvPr>
        </p:nvSpPr>
        <p:spPr>
          <a:xfrm>
            <a:off x="6927783" y="3180180"/>
            <a:ext cx="1102519" cy="1087021"/>
          </a:xfrm>
          <a:prstGeom prst="ellipse">
            <a:avLst/>
          </a:prstGeom>
        </p:spPr>
        <p:txBody>
          <a:bodyPr/>
          <a:lstStyle/>
          <a:p>
            <a:endParaRPr lang="id-ID"/>
          </a:p>
        </p:txBody>
      </p:sp>
    </p:spTree>
    <p:extLst>
      <p:ext uri="{BB962C8B-B14F-4D97-AF65-F5344CB8AC3E}">
        <p14:creationId xmlns:p14="http://schemas.microsoft.com/office/powerpoint/2010/main" val="1738712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987427"/>
            <a:ext cx="2949179" cy="1069973"/>
          </a:xfrm>
          <a:prstGeom prst="rect">
            <a:avLst/>
          </a:prstGeom>
        </p:spPr>
        <p:txBody>
          <a:bodyPr anchor="b">
            <a:normAutofit/>
          </a:bodyPr>
          <a:lstStyle>
            <a:lvl1pPr>
              <a:defRPr sz="2667" baseline="0"/>
            </a:lvl1pPr>
          </a:lstStyle>
          <a:p>
            <a:r>
              <a:rPr lang="en-US"/>
              <a:t>Click to edit Master title style</a:t>
            </a:r>
          </a:p>
        </p:txBody>
      </p:sp>
      <p:sp>
        <p:nvSpPr>
          <p:cNvPr id="3" name="Content Placeholder 2"/>
          <p:cNvSpPr>
            <a:spLocks noGrp="1"/>
          </p:cNvSpPr>
          <p:nvPr>
            <p:ph idx="1"/>
          </p:nvPr>
        </p:nvSpPr>
        <p:spPr>
          <a:xfrm>
            <a:off x="3887391" y="987428"/>
            <a:ext cx="4629151" cy="4873625"/>
          </a:xfrm>
          <a:prstGeom prst="rect">
            <a:avLst/>
          </a:prstGeom>
        </p:spPr>
        <p:txBody>
          <a:bodyPr/>
          <a:lstStyle>
            <a:lvl1pPr>
              <a:defRPr sz="2667" baseline="0"/>
            </a:lvl1pPr>
            <a:lvl2pPr>
              <a:defRPr sz="1600" baseline="0"/>
            </a:lvl2pPr>
            <a:lvl3pPr>
              <a:defRPr sz="1600" baseline="0"/>
            </a:lvl3pPr>
            <a:lvl4pPr>
              <a:defRPr sz="1600" baseline="0"/>
            </a:lvl4pPr>
            <a:lvl5pPr>
              <a:defRPr sz="1600" baseline="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1"/>
            <a:ext cx="2949179" cy="3811588"/>
          </a:xfrm>
          <a:prstGeom prst="rect">
            <a:avLst/>
          </a:prstGeo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Tree>
    <p:extLst>
      <p:ext uri="{BB962C8B-B14F-4D97-AF65-F5344CB8AC3E}">
        <p14:creationId xmlns:p14="http://schemas.microsoft.com/office/powerpoint/2010/main" val="202235891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2279898" y="1336431"/>
            <a:ext cx="1817319" cy="3923539"/>
          </a:xfrm>
          <a:prstGeom prst="roundRect">
            <a:avLst>
              <a:gd name="adj" fmla="val 17602"/>
            </a:avLst>
          </a:prstGeom>
        </p:spPr>
        <p:txBody>
          <a:bodyPr/>
          <a:lstStyle/>
          <a:p>
            <a:endParaRPr lang="id-ID"/>
          </a:p>
        </p:txBody>
      </p:sp>
    </p:spTree>
    <p:extLst>
      <p:ext uri="{BB962C8B-B14F-4D97-AF65-F5344CB8AC3E}">
        <p14:creationId xmlns:p14="http://schemas.microsoft.com/office/powerpoint/2010/main" val="2430699880"/>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type="tx" preserve="1">
  <p:cSld name="Devices (3)">
    <p:spTree>
      <p:nvGrpSpPr>
        <p:cNvPr id="1" name=""/>
        <p:cNvGrpSpPr/>
        <p:nvPr/>
      </p:nvGrpSpPr>
      <p:grpSpPr>
        <a:xfrm>
          <a:off x="0" y="0"/>
          <a:ext cx="0" cy="0"/>
          <a:chOff x="0" y="0"/>
          <a:chExt cx="0" cy="0"/>
        </a:xfrm>
      </p:grpSpPr>
      <p:pic>
        <p:nvPicPr>
          <p:cNvPr id="3" name="Picture 2" descr="G:\DESIGN\GRAFICRIVER\MY CREATION\2016\01_Rockefeller Creative PowerPoint Template\macbookpro.png">
            <a:extLst>
              <a:ext uri="{FF2B5EF4-FFF2-40B4-BE49-F238E27FC236}">
                <a16:creationId xmlns:a16="http://schemas.microsoft.com/office/drawing/2014/main" id="{484BB691-4124-E048-8E14-1782DD8C36CE}"/>
              </a:ext>
            </a:extLst>
          </p:cNvPr>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4348163" y="1676400"/>
            <a:ext cx="4633912" cy="2719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3" name="Shape 413"/>
          <p:cNvSpPr>
            <a:spLocks noGrp="1"/>
          </p:cNvSpPr>
          <p:nvPr>
            <p:ph type="pic" sz="quarter" idx="13"/>
          </p:nvPr>
        </p:nvSpPr>
        <p:spPr>
          <a:xfrm>
            <a:off x="5077708" y="1928446"/>
            <a:ext cx="3105397" cy="1969477"/>
          </a:xfrm>
          <a:prstGeom prst="rect">
            <a:avLst/>
          </a:prstGeom>
        </p:spPr>
        <p:txBody>
          <a:bodyPr lIns="91439" tIns="45719" rIns="91439" bIns="45719" anchor="t">
            <a:noAutofit/>
          </a:bodyPr>
          <a:lstStyle/>
          <a:p>
            <a:pPr lvl="0"/>
            <a:endParaRPr noProof="0"/>
          </a:p>
        </p:txBody>
      </p:sp>
    </p:spTree>
    <p:extLst>
      <p:ext uri="{BB962C8B-B14F-4D97-AF65-F5344CB8AC3E}">
        <p14:creationId xmlns:p14="http://schemas.microsoft.com/office/powerpoint/2010/main" val="351893021"/>
      </p:ext>
    </p:extLst>
  </p:cSld>
  <p:clrMapOvr>
    <a:masterClrMapping/>
  </p:clrMapOvr>
  <p:transition spd="slow"/>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167190" y="1817078"/>
            <a:ext cx="2699055" cy="2697401"/>
          </a:xfrm>
          <a:prstGeom prst="ellipse">
            <a:avLst/>
          </a:prstGeom>
        </p:spPr>
        <p:txBody>
          <a:bodyPr/>
          <a:lstStyle/>
          <a:p>
            <a:endParaRPr lang="id-ID"/>
          </a:p>
        </p:txBody>
      </p:sp>
    </p:spTree>
    <p:extLst>
      <p:ext uri="{BB962C8B-B14F-4D97-AF65-F5344CB8AC3E}">
        <p14:creationId xmlns:p14="http://schemas.microsoft.com/office/powerpoint/2010/main" val="50946715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802323" y="2648473"/>
            <a:ext cx="1127219" cy="1102099"/>
          </a:xfrm>
          <a:prstGeom prst="rect">
            <a:avLst/>
          </a:prstGeom>
        </p:spPr>
        <p:txBody>
          <a:bodyPr/>
          <a:lstStyle/>
          <a:p>
            <a:endParaRPr lang="id-ID"/>
          </a:p>
        </p:txBody>
      </p:sp>
      <p:sp>
        <p:nvSpPr>
          <p:cNvPr id="5" name="Picture Placeholder 2"/>
          <p:cNvSpPr>
            <a:spLocks noGrp="1"/>
          </p:cNvSpPr>
          <p:nvPr>
            <p:ph type="pic" sz="quarter" idx="11"/>
          </p:nvPr>
        </p:nvSpPr>
        <p:spPr>
          <a:xfrm>
            <a:off x="802323" y="4560149"/>
            <a:ext cx="1127219" cy="1102099"/>
          </a:xfrm>
          <a:prstGeom prst="rect">
            <a:avLst/>
          </a:prstGeom>
        </p:spPr>
        <p:txBody>
          <a:bodyPr/>
          <a:lstStyle/>
          <a:p>
            <a:endParaRPr lang="id-ID"/>
          </a:p>
        </p:txBody>
      </p:sp>
      <p:sp>
        <p:nvSpPr>
          <p:cNvPr id="6" name="Picture Placeholder 2"/>
          <p:cNvSpPr>
            <a:spLocks noGrp="1"/>
          </p:cNvSpPr>
          <p:nvPr>
            <p:ph type="pic" sz="quarter" idx="12"/>
          </p:nvPr>
        </p:nvSpPr>
        <p:spPr>
          <a:xfrm>
            <a:off x="7218621" y="2648473"/>
            <a:ext cx="1127219" cy="1102099"/>
          </a:xfrm>
          <a:prstGeom prst="rect">
            <a:avLst/>
          </a:prstGeom>
        </p:spPr>
        <p:txBody>
          <a:bodyPr/>
          <a:lstStyle/>
          <a:p>
            <a:endParaRPr lang="id-ID"/>
          </a:p>
        </p:txBody>
      </p:sp>
      <p:sp>
        <p:nvSpPr>
          <p:cNvPr id="7" name="Picture Placeholder 2"/>
          <p:cNvSpPr>
            <a:spLocks noGrp="1"/>
          </p:cNvSpPr>
          <p:nvPr>
            <p:ph type="pic" sz="quarter" idx="13"/>
          </p:nvPr>
        </p:nvSpPr>
        <p:spPr>
          <a:xfrm>
            <a:off x="7218621" y="4560149"/>
            <a:ext cx="1127219" cy="1102099"/>
          </a:xfrm>
          <a:prstGeom prst="rect">
            <a:avLst/>
          </a:prstGeom>
        </p:spPr>
        <p:txBody>
          <a:bodyPr/>
          <a:lstStyle/>
          <a:p>
            <a:endParaRPr lang="id-ID"/>
          </a:p>
        </p:txBody>
      </p:sp>
    </p:spTree>
    <p:extLst>
      <p:ext uri="{BB962C8B-B14F-4D97-AF65-F5344CB8AC3E}">
        <p14:creationId xmlns:p14="http://schemas.microsoft.com/office/powerpoint/2010/main" val="5961874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792684" y="1992926"/>
            <a:ext cx="3242987" cy="2860431"/>
          </a:xfrm>
          <a:prstGeom prst="rect">
            <a:avLst/>
          </a:prstGeom>
        </p:spPr>
        <p:txBody>
          <a:bodyPr/>
          <a:lstStyle/>
          <a:p>
            <a:endParaRPr lang="id-ID"/>
          </a:p>
        </p:txBody>
      </p:sp>
      <p:sp>
        <p:nvSpPr>
          <p:cNvPr id="5" name="Picture Placeholder 2"/>
          <p:cNvSpPr>
            <a:spLocks noGrp="1"/>
          </p:cNvSpPr>
          <p:nvPr>
            <p:ph type="pic" sz="quarter" idx="11"/>
          </p:nvPr>
        </p:nvSpPr>
        <p:spPr>
          <a:xfrm>
            <a:off x="5118500" y="1992926"/>
            <a:ext cx="3242987" cy="2860431"/>
          </a:xfrm>
          <a:prstGeom prst="rect">
            <a:avLst/>
          </a:prstGeom>
        </p:spPr>
        <p:txBody>
          <a:bodyPr/>
          <a:lstStyle/>
          <a:p>
            <a:endParaRPr lang="id-ID"/>
          </a:p>
        </p:txBody>
      </p:sp>
    </p:spTree>
    <p:extLst>
      <p:ext uri="{BB962C8B-B14F-4D97-AF65-F5344CB8AC3E}">
        <p14:creationId xmlns:p14="http://schemas.microsoft.com/office/powerpoint/2010/main" val="782645026"/>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2515046" y="779205"/>
            <a:ext cx="2917556" cy="2293696"/>
          </a:xfrm>
          <a:prstGeom prst="rect">
            <a:avLst/>
          </a:prstGeom>
        </p:spPr>
        <p:txBody>
          <a:bodyPr/>
          <a:lstStyle/>
          <a:p>
            <a:endParaRPr lang="id-ID"/>
          </a:p>
        </p:txBody>
      </p:sp>
      <p:sp>
        <p:nvSpPr>
          <p:cNvPr id="5" name="Picture Placeholder 2"/>
          <p:cNvSpPr>
            <a:spLocks noGrp="1"/>
          </p:cNvSpPr>
          <p:nvPr>
            <p:ph type="pic" sz="quarter" idx="11"/>
          </p:nvPr>
        </p:nvSpPr>
        <p:spPr>
          <a:xfrm>
            <a:off x="5442398" y="3072901"/>
            <a:ext cx="2917556" cy="2293696"/>
          </a:xfrm>
          <a:prstGeom prst="rect">
            <a:avLst/>
          </a:prstGeom>
        </p:spPr>
        <p:txBody>
          <a:bodyPr/>
          <a:lstStyle/>
          <a:p>
            <a:endParaRPr lang="id-ID"/>
          </a:p>
        </p:txBody>
      </p:sp>
    </p:spTree>
    <p:extLst>
      <p:ext uri="{BB962C8B-B14F-4D97-AF65-F5344CB8AC3E}">
        <p14:creationId xmlns:p14="http://schemas.microsoft.com/office/powerpoint/2010/main" val="231573092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8_Title Slide">
    <p:spTree>
      <p:nvGrpSpPr>
        <p:cNvPr id="1" name=""/>
        <p:cNvGrpSpPr/>
        <p:nvPr/>
      </p:nvGrpSpPr>
      <p:grpSpPr>
        <a:xfrm>
          <a:off x="0" y="0"/>
          <a:ext cx="0" cy="0"/>
          <a:chOff x="0" y="0"/>
          <a:chExt cx="0" cy="0"/>
        </a:xfrm>
      </p:grpSpPr>
      <p:sp>
        <p:nvSpPr>
          <p:cNvPr id="7" name="Picture Placeholder 2"/>
          <p:cNvSpPr>
            <a:spLocks noGrp="1"/>
          </p:cNvSpPr>
          <p:nvPr>
            <p:ph type="pic" sz="quarter" idx="12"/>
          </p:nvPr>
        </p:nvSpPr>
        <p:spPr>
          <a:xfrm>
            <a:off x="-1" y="5"/>
            <a:ext cx="9144001" cy="2708031"/>
          </a:xfrm>
          <a:prstGeom prst="rect">
            <a:avLst/>
          </a:prstGeom>
        </p:spPr>
        <p:txBody>
          <a:bodyPr/>
          <a:lstStyle/>
          <a:p>
            <a:endParaRPr lang="id-ID"/>
          </a:p>
        </p:txBody>
      </p:sp>
    </p:spTree>
    <p:extLst>
      <p:ext uri="{BB962C8B-B14F-4D97-AF65-F5344CB8AC3E}">
        <p14:creationId xmlns:p14="http://schemas.microsoft.com/office/powerpoint/2010/main" val="1435449743"/>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0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4035669" y="1266095"/>
            <a:ext cx="5108331" cy="3604847"/>
          </a:xfrm>
          <a:prstGeom prst="rect">
            <a:avLst/>
          </a:prstGeom>
        </p:spPr>
        <p:txBody>
          <a:bodyPr/>
          <a:lstStyle/>
          <a:p>
            <a:endParaRPr lang="id-ID"/>
          </a:p>
        </p:txBody>
      </p:sp>
    </p:spTree>
    <p:extLst>
      <p:ext uri="{BB962C8B-B14F-4D97-AF65-F5344CB8AC3E}">
        <p14:creationId xmlns:p14="http://schemas.microsoft.com/office/powerpoint/2010/main" val="284538604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9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 y="3"/>
            <a:ext cx="9144000" cy="5594684"/>
          </a:xfrm>
          <a:prstGeom prst="rect">
            <a:avLst/>
          </a:prstGeom>
        </p:spPr>
        <p:txBody>
          <a:bodyPr/>
          <a:lstStyle/>
          <a:p>
            <a:endParaRPr lang="id-ID"/>
          </a:p>
        </p:txBody>
      </p:sp>
    </p:spTree>
    <p:extLst>
      <p:ext uri="{BB962C8B-B14F-4D97-AF65-F5344CB8AC3E}">
        <p14:creationId xmlns:p14="http://schemas.microsoft.com/office/powerpoint/2010/main" val="2062665935"/>
      </p:ext>
    </p:extLst>
  </p:cSld>
  <p:clrMapOvr>
    <a:masterClrMapping/>
  </p:clrMapOvr>
  <p:extLst>
    <p:ext uri="{DCECCB84-F9BA-43D5-87BE-67443E8EF086}">
      <p15:sldGuideLst xmlns:p15="http://schemas.microsoft.com/office/powerpoint/2012/main">
        <p15:guide id="1" orient="horz" pos="1620">
          <p15:clr>
            <a:srgbClr val="FBAE40"/>
          </p15:clr>
        </p15:guide>
        <p15:guide id="2" pos="2160">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653455" y="1266092"/>
            <a:ext cx="2690447" cy="4325816"/>
          </a:xfrm>
          <a:prstGeom prst="rect">
            <a:avLst/>
          </a:prstGeom>
        </p:spPr>
        <p:txBody>
          <a:bodyPr/>
          <a:lstStyle/>
          <a:p>
            <a:endParaRPr lang="id-ID"/>
          </a:p>
        </p:txBody>
      </p:sp>
    </p:spTree>
    <p:extLst>
      <p:ext uri="{BB962C8B-B14F-4D97-AF65-F5344CB8AC3E}">
        <p14:creationId xmlns:p14="http://schemas.microsoft.com/office/powerpoint/2010/main" val="54785721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2.emf"/><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image" Target="../media/image4.png"/><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theme" Target="../theme/theme2.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image" Target="../media/image6.jpeg"/><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19" Type="http://schemas.openxmlformats.org/officeDocument/2006/relationships/image" Target="../media/image5.png"/><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image" Target="../media/image6.jpeg"/><Relationship Id="rId2" Type="http://schemas.openxmlformats.org/officeDocument/2006/relationships/slideLayout" Target="../slideLayouts/slideLayout57.xml"/><Relationship Id="rId16" Type="http://schemas.openxmlformats.org/officeDocument/2006/relationships/image" Target="../media/image5.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4.pn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81.xml"/><Relationship Id="rId18" Type="http://schemas.openxmlformats.org/officeDocument/2006/relationships/slideLayout" Target="../slideLayouts/slideLayout86.xml"/><Relationship Id="rId26" Type="http://schemas.openxmlformats.org/officeDocument/2006/relationships/slideLayout" Target="../slideLayouts/slideLayout94.xml"/><Relationship Id="rId39" Type="http://schemas.openxmlformats.org/officeDocument/2006/relationships/slideLayout" Target="../slideLayouts/slideLayout107.xml"/><Relationship Id="rId21" Type="http://schemas.openxmlformats.org/officeDocument/2006/relationships/slideLayout" Target="../slideLayouts/slideLayout89.xml"/><Relationship Id="rId34" Type="http://schemas.openxmlformats.org/officeDocument/2006/relationships/slideLayout" Target="../slideLayouts/slideLayout102.xml"/><Relationship Id="rId42" Type="http://schemas.openxmlformats.org/officeDocument/2006/relationships/image" Target="../media/image1.emf"/><Relationship Id="rId7" Type="http://schemas.openxmlformats.org/officeDocument/2006/relationships/slideLayout" Target="../slideLayouts/slideLayout75.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29" Type="http://schemas.openxmlformats.org/officeDocument/2006/relationships/slideLayout" Target="../slideLayouts/slideLayout97.xml"/><Relationship Id="rId41" Type="http://schemas.openxmlformats.org/officeDocument/2006/relationships/theme" Target="../theme/theme4.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slideLayout" Target="../slideLayouts/slideLayout92.xml"/><Relationship Id="rId32" Type="http://schemas.openxmlformats.org/officeDocument/2006/relationships/slideLayout" Target="../slideLayouts/slideLayout100.xml"/><Relationship Id="rId37" Type="http://schemas.openxmlformats.org/officeDocument/2006/relationships/slideLayout" Target="../slideLayouts/slideLayout105.xml"/><Relationship Id="rId40" Type="http://schemas.openxmlformats.org/officeDocument/2006/relationships/slideLayout" Target="../slideLayouts/slideLayout108.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28" Type="http://schemas.openxmlformats.org/officeDocument/2006/relationships/slideLayout" Target="../slideLayouts/slideLayout96.xml"/><Relationship Id="rId36" Type="http://schemas.openxmlformats.org/officeDocument/2006/relationships/slideLayout" Target="../slideLayouts/slideLayout104.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31" Type="http://schemas.openxmlformats.org/officeDocument/2006/relationships/slideLayout" Target="../slideLayouts/slideLayout99.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 Id="rId27" Type="http://schemas.openxmlformats.org/officeDocument/2006/relationships/slideLayout" Target="../slideLayouts/slideLayout95.xml"/><Relationship Id="rId30" Type="http://schemas.openxmlformats.org/officeDocument/2006/relationships/slideLayout" Target="../slideLayouts/slideLayout98.xml"/><Relationship Id="rId35" Type="http://schemas.openxmlformats.org/officeDocument/2006/relationships/slideLayout" Target="../slideLayouts/slideLayout103.xml"/><Relationship Id="rId43" Type="http://schemas.openxmlformats.org/officeDocument/2006/relationships/image" Target="../media/image2.emf"/><Relationship Id="rId8" Type="http://schemas.openxmlformats.org/officeDocument/2006/relationships/slideLayout" Target="../slideLayouts/slideLayout76.xml"/><Relationship Id="rId3" Type="http://schemas.openxmlformats.org/officeDocument/2006/relationships/slideLayout" Target="../slideLayouts/slideLayout71.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5" Type="http://schemas.openxmlformats.org/officeDocument/2006/relationships/slideLayout" Target="../slideLayouts/slideLayout93.xml"/><Relationship Id="rId33" Type="http://schemas.openxmlformats.org/officeDocument/2006/relationships/slideLayout" Target="../slideLayouts/slideLayout101.xml"/><Relationship Id="rId38" Type="http://schemas.openxmlformats.org/officeDocument/2006/relationships/slideLayout" Target="../slideLayouts/slideLayout106.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21.xml"/><Relationship Id="rId18" Type="http://schemas.openxmlformats.org/officeDocument/2006/relationships/slideLayout" Target="../slideLayouts/slideLayout126.xml"/><Relationship Id="rId26" Type="http://schemas.openxmlformats.org/officeDocument/2006/relationships/slideLayout" Target="../slideLayouts/slideLayout134.xml"/><Relationship Id="rId39" Type="http://schemas.openxmlformats.org/officeDocument/2006/relationships/slideLayout" Target="../slideLayouts/slideLayout147.xml"/><Relationship Id="rId21" Type="http://schemas.openxmlformats.org/officeDocument/2006/relationships/slideLayout" Target="../slideLayouts/slideLayout129.xml"/><Relationship Id="rId34" Type="http://schemas.openxmlformats.org/officeDocument/2006/relationships/slideLayout" Target="../slideLayouts/slideLayout142.xml"/><Relationship Id="rId42" Type="http://schemas.openxmlformats.org/officeDocument/2006/relationships/image" Target="../media/image2.emf"/><Relationship Id="rId7" Type="http://schemas.openxmlformats.org/officeDocument/2006/relationships/slideLayout" Target="../slideLayouts/slideLayout115.xml"/><Relationship Id="rId2" Type="http://schemas.openxmlformats.org/officeDocument/2006/relationships/slideLayout" Target="../slideLayouts/slideLayout110.xml"/><Relationship Id="rId16" Type="http://schemas.openxmlformats.org/officeDocument/2006/relationships/slideLayout" Target="../slideLayouts/slideLayout124.xml"/><Relationship Id="rId20" Type="http://schemas.openxmlformats.org/officeDocument/2006/relationships/slideLayout" Target="../slideLayouts/slideLayout128.xml"/><Relationship Id="rId29" Type="http://schemas.openxmlformats.org/officeDocument/2006/relationships/slideLayout" Target="../slideLayouts/slideLayout137.xml"/><Relationship Id="rId41" Type="http://schemas.openxmlformats.org/officeDocument/2006/relationships/image" Target="../media/image1.emf"/><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24" Type="http://schemas.openxmlformats.org/officeDocument/2006/relationships/slideLayout" Target="../slideLayouts/slideLayout132.xml"/><Relationship Id="rId32" Type="http://schemas.openxmlformats.org/officeDocument/2006/relationships/slideLayout" Target="../slideLayouts/slideLayout140.xml"/><Relationship Id="rId37" Type="http://schemas.openxmlformats.org/officeDocument/2006/relationships/slideLayout" Target="../slideLayouts/slideLayout145.xml"/><Relationship Id="rId40" Type="http://schemas.openxmlformats.org/officeDocument/2006/relationships/theme" Target="../theme/theme5.xml"/><Relationship Id="rId5" Type="http://schemas.openxmlformats.org/officeDocument/2006/relationships/slideLayout" Target="../slideLayouts/slideLayout113.xml"/><Relationship Id="rId15" Type="http://schemas.openxmlformats.org/officeDocument/2006/relationships/slideLayout" Target="../slideLayouts/slideLayout123.xml"/><Relationship Id="rId23" Type="http://schemas.openxmlformats.org/officeDocument/2006/relationships/slideLayout" Target="../slideLayouts/slideLayout131.xml"/><Relationship Id="rId28" Type="http://schemas.openxmlformats.org/officeDocument/2006/relationships/slideLayout" Target="../slideLayouts/slideLayout136.xml"/><Relationship Id="rId36" Type="http://schemas.openxmlformats.org/officeDocument/2006/relationships/slideLayout" Target="../slideLayouts/slideLayout144.xml"/><Relationship Id="rId10" Type="http://schemas.openxmlformats.org/officeDocument/2006/relationships/slideLayout" Target="../slideLayouts/slideLayout118.xml"/><Relationship Id="rId19" Type="http://schemas.openxmlformats.org/officeDocument/2006/relationships/slideLayout" Target="../slideLayouts/slideLayout127.xml"/><Relationship Id="rId31" Type="http://schemas.openxmlformats.org/officeDocument/2006/relationships/slideLayout" Target="../slideLayouts/slideLayout139.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slideLayout" Target="../slideLayouts/slideLayout122.xml"/><Relationship Id="rId22" Type="http://schemas.openxmlformats.org/officeDocument/2006/relationships/slideLayout" Target="../slideLayouts/slideLayout130.xml"/><Relationship Id="rId27" Type="http://schemas.openxmlformats.org/officeDocument/2006/relationships/slideLayout" Target="../slideLayouts/slideLayout135.xml"/><Relationship Id="rId30" Type="http://schemas.openxmlformats.org/officeDocument/2006/relationships/slideLayout" Target="../slideLayouts/slideLayout138.xml"/><Relationship Id="rId35" Type="http://schemas.openxmlformats.org/officeDocument/2006/relationships/slideLayout" Target="../slideLayouts/slideLayout143.xml"/><Relationship Id="rId8" Type="http://schemas.openxmlformats.org/officeDocument/2006/relationships/slideLayout" Target="../slideLayouts/slideLayout116.xml"/><Relationship Id="rId3" Type="http://schemas.openxmlformats.org/officeDocument/2006/relationships/slideLayout" Target="../slideLayouts/slideLayout111.xml"/><Relationship Id="rId12" Type="http://schemas.openxmlformats.org/officeDocument/2006/relationships/slideLayout" Target="../slideLayouts/slideLayout120.xml"/><Relationship Id="rId17" Type="http://schemas.openxmlformats.org/officeDocument/2006/relationships/slideLayout" Target="../slideLayouts/slideLayout125.xml"/><Relationship Id="rId25" Type="http://schemas.openxmlformats.org/officeDocument/2006/relationships/slideLayout" Target="../slideLayouts/slideLayout133.xml"/><Relationship Id="rId33" Type="http://schemas.openxmlformats.org/officeDocument/2006/relationships/slideLayout" Target="../slideLayouts/slideLayout141.xml"/><Relationship Id="rId38" Type="http://schemas.openxmlformats.org/officeDocument/2006/relationships/slideLayout" Target="../slideLayouts/slideLayout1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a:t>2/5/2025</a:t>
            </a:fld>
            <a:endParaRPr lang="en-US"/>
          </a:p>
        </p:txBody>
      </p:sp>
      <p:sp>
        <p:nvSpPr>
          <p:cNvPr id="7" name="Rectangle 6">
            <a:extLst>
              <a:ext uri="{FF2B5EF4-FFF2-40B4-BE49-F238E27FC236}">
                <a16:creationId xmlns:a16="http://schemas.microsoft.com/office/drawing/2014/main" id="{D0094ED3-5E4B-6748-AB53-B20FE245B3D7}"/>
              </a:ext>
            </a:extLst>
          </p:cNvPr>
          <p:cNvSpPr/>
          <p:nvPr userDrawn="1"/>
        </p:nvSpPr>
        <p:spPr>
          <a:xfrm>
            <a:off x="-1" y="6176434"/>
            <a:ext cx="9144001" cy="681567"/>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18" name="Text Placeholder 17">
            <a:extLst>
              <a:ext uri="{FF2B5EF4-FFF2-40B4-BE49-F238E27FC236}">
                <a16:creationId xmlns:a16="http://schemas.microsoft.com/office/drawing/2014/main" id="{589D2C12-0455-CD4E-BA93-EC2FD58CF4D7}"/>
              </a:ext>
            </a:extLst>
          </p:cNvPr>
          <p:cNvSpPr>
            <a:spLocks noGrp="1"/>
          </p:cNvSpPr>
          <p:nvPr>
            <p:ph type="body" idx="1"/>
          </p:nvPr>
        </p:nvSpPr>
        <p:spPr>
          <a:xfrm>
            <a:off x="628651" y="1826684"/>
            <a:ext cx="7886700" cy="421322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itle Placeholder 18">
            <a:extLst>
              <a:ext uri="{FF2B5EF4-FFF2-40B4-BE49-F238E27FC236}">
                <a16:creationId xmlns:a16="http://schemas.microsoft.com/office/drawing/2014/main" id="{247E66D7-070E-654A-A09A-65D7A00AF8C2}"/>
              </a:ext>
            </a:extLst>
          </p:cNvPr>
          <p:cNvSpPr>
            <a:spLocks noGrp="1"/>
          </p:cNvSpPr>
          <p:nvPr>
            <p:ph type="title"/>
          </p:nvPr>
        </p:nvSpPr>
        <p:spPr>
          <a:xfrm>
            <a:off x="628651" y="366185"/>
            <a:ext cx="7886700" cy="1325033"/>
          </a:xfrm>
          <a:prstGeom prst="rect">
            <a:avLst/>
          </a:prstGeom>
        </p:spPr>
        <p:txBody>
          <a:bodyPr vert="horz" lIns="91440" tIns="45720" rIns="91440" bIns="45720" rtlCol="0" anchor="ctr">
            <a:normAutofit/>
          </a:bodyPr>
          <a:lstStyle/>
          <a:p>
            <a:r>
              <a:rPr lang="en-US"/>
              <a:t>Click to edit Master title style</a:t>
            </a:r>
          </a:p>
        </p:txBody>
      </p:sp>
      <p:pic>
        <p:nvPicPr>
          <p:cNvPr id="9" name="Picture 8">
            <a:extLst>
              <a:ext uri="{FF2B5EF4-FFF2-40B4-BE49-F238E27FC236}">
                <a16:creationId xmlns:a16="http://schemas.microsoft.com/office/drawing/2014/main" id="{DBF6F1AF-1B75-A649-A338-BA228D0FFE24}"/>
              </a:ext>
            </a:extLst>
          </p:cNvPr>
          <p:cNvPicPr>
            <a:picLocks noChangeAspect="1"/>
          </p:cNvPicPr>
          <p:nvPr userDrawn="1"/>
        </p:nvPicPr>
        <p:blipFill>
          <a:blip r:embed="rId41"/>
          <a:stretch>
            <a:fillRect/>
          </a:stretch>
        </p:blipFill>
        <p:spPr>
          <a:xfrm>
            <a:off x="-1" y="6638834"/>
            <a:ext cx="9197677" cy="287428"/>
          </a:xfrm>
          <a:prstGeom prst="rect">
            <a:avLst/>
          </a:prstGeom>
        </p:spPr>
      </p:pic>
      <p:pic>
        <p:nvPicPr>
          <p:cNvPr id="11" name="Picture 10">
            <a:extLst>
              <a:ext uri="{FF2B5EF4-FFF2-40B4-BE49-F238E27FC236}">
                <a16:creationId xmlns:a16="http://schemas.microsoft.com/office/drawing/2014/main" id="{D8A6CB51-E2FD-5B47-A154-954AF3167C3B}"/>
              </a:ext>
            </a:extLst>
          </p:cNvPr>
          <p:cNvPicPr>
            <a:picLocks noChangeAspect="1"/>
          </p:cNvPicPr>
          <p:nvPr userDrawn="1"/>
        </p:nvPicPr>
        <p:blipFill>
          <a:blip r:embed="rId42"/>
          <a:stretch>
            <a:fillRect/>
          </a:stretch>
        </p:blipFill>
        <p:spPr>
          <a:xfrm>
            <a:off x="7005033" y="6251767"/>
            <a:ext cx="1616335" cy="404661"/>
          </a:xfrm>
          <a:prstGeom prst="rect">
            <a:avLst/>
          </a:prstGeom>
        </p:spPr>
      </p:pic>
      <p:sp>
        <p:nvSpPr>
          <p:cNvPr id="10" name="Rectangle 9">
            <a:extLst>
              <a:ext uri="{FF2B5EF4-FFF2-40B4-BE49-F238E27FC236}">
                <a16:creationId xmlns:a16="http://schemas.microsoft.com/office/drawing/2014/main" id="{BFB84140-9B59-5C49-8326-84ED7E6D2215}"/>
              </a:ext>
            </a:extLst>
          </p:cNvPr>
          <p:cNvSpPr/>
          <p:nvPr userDrawn="1"/>
        </p:nvSpPr>
        <p:spPr>
          <a:xfrm>
            <a:off x="6703240" y="6258337"/>
            <a:ext cx="867145" cy="347675"/>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Tree>
    <p:extLst>
      <p:ext uri="{BB962C8B-B14F-4D97-AF65-F5344CB8AC3E}">
        <p14:creationId xmlns:p14="http://schemas.microsoft.com/office/powerpoint/2010/main" val="1929853154"/>
      </p:ext>
    </p:extLst>
  </p:cSld>
  <p:clrMap bg1="lt1" tx1="dk1" bg2="lt2" tx2="dk2" accent1="accent1" accent2="accent2" accent3="accent3" accent4="accent4" accent5="accent5" accent6="accent6" hlink="hlink" folHlink="folHlink"/>
  <p:sldLayoutIdLst>
    <p:sldLayoutId id="2147487907" r:id="rId1"/>
    <p:sldLayoutId id="2147487908" r:id="rId2"/>
    <p:sldLayoutId id="2147487909" r:id="rId3"/>
    <p:sldLayoutId id="2147487910" r:id="rId4"/>
    <p:sldLayoutId id="2147487911" r:id="rId5"/>
    <p:sldLayoutId id="2147487912" r:id="rId6"/>
    <p:sldLayoutId id="2147487913" r:id="rId7"/>
    <p:sldLayoutId id="2147487914" r:id="rId8"/>
    <p:sldLayoutId id="2147487915" r:id="rId9"/>
    <p:sldLayoutId id="2147487916" r:id="rId10"/>
    <p:sldLayoutId id="2147487917" r:id="rId11"/>
    <p:sldLayoutId id="2147487918" r:id="rId12"/>
    <p:sldLayoutId id="2147487919" r:id="rId13"/>
    <p:sldLayoutId id="2147487920" r:id="rId14"/>
    <p:sldLayoutId id="2147487921" r:id="rId15"/>
    <p:sldLayoutId id="2147487922" r:id="rId16"/>
    <p:sldLayoutId id="2147487923" r:id="rId17"/>
    <p:sldLayoutId id="2147487924" r:id="rId18"/>
    <p:sldLayoutId id="2147487925" r:id="rId19"/>
    <p:sldLayoutId id="2147487926" r:id="rId20"/>
    <p:sldLayoutId id="2147487927" r:id="rId21"/>
    <p:sldLayoutId id="2147487928" r:id="rId22"/>
    <p:sldLayoutId id="2147487929" r:id="rId23"/>
    <p:sldLayoutId id="2147487930" r:id="rId24"/>
    <p:sldLayoutId id="2147487931" r:id="rId25"/>
    <p:sldLayoutId id="2147487932" r:id="rId26"/>
    <p:sldLayoutId id="2147487933" r:id="rId27"/>
    <p:sldLayoutId id="2147487934" r:id="rId28"/>
    <p:sldLayoutId id="2147487935" r:id="rId29"/>
    <p:sldLayoutId id="2147487936" r:id="rId30"/>
    <p:sldLayoutId id="2147487937" r:id="rId31"/>
    <p:sldLayoutId id="2147487938" r:id="rId32"/>
    <p:sldLayoutId id="2147487939" r:id="rId33"/>
    <p:sldLayoutId id="2147487940" r:id="rId34"/>
    <p:sldLayoutId id="2147487941" r:id="rId35"/>
    <p:sldLayoutId id="2147487942" r:id="rId36"/>
    <p:sldLayoutId id="2147487943" r:id="rId37"/>
    <p:sldLayoutId id="2147487946" r:id="rId38"/>
    <p:sldLayoutId id="2147487947" r:id="rId39"/>
  </p:sldLayoutIdLst>
  <p:txStyles>
    <p:titleStyle>
      <a:lvl1pPr algn="l" defTabSz="914377" rtl="0" eaLnBrk="1" latinLnBrk="0" hangingPunct="1">
        <a:lnSpc>
          <a:spcPct val="90000"/>
        </a:lnSpc>
        <a:spcBef>
          <a:spcPct val="0"/>
        </a:spcBef>
        <a:buNone/>
        <a:defRPr sz="2800" b="0" kern="1200" baseline="0">
          <a:solidFill>
            <a:srgbClr val="55595D"/>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000" kern="1200">
          <a:solidFill>
            <a:srgbClr val="55595D"/>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rgbClr val="55595D"/>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rgbClr val="55595D"/>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rgbClr val="55595D"/>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rgbClr val="55595D"/>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6B3A37B-1034-3A4C-9C0B-A6C83FA5C78D}"/>
              </a:ext>
            </a:extLst>
          </p:cNvPr>
          <p:cNvSpPr/>
          <p:nvPr/>
        </p:nvSpPr>
        <p:spPr>
          <a:xfrm>
            <a:off x="7327900" y="6121400"/>
            <a:ext cx="1524000" cy="609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29" tIns="45714" rIns="91429" bIns="45714" anchor="ctr"/>
          <a:lstStyle/>
          <a:p>
            <a:pPr algn="ctr">
              <a:defRPr/>
            </a:pPr>
            <a:endParaRPr lang="en-US">
              <a:latin typeface="Arial Regular"/>
            </a:endParaRPr>
          </a:p>
        </p:txBody>
      </p:sp>
      <p:sp>
        <p:nvSpPr>
          <p:cNvPr id="5" name="Rectangle 34">
            <a:extLst>
              <a:ext uri="{FF2B5EF4-FFF2-40B4-BE49-F238E27FC236}">
                <a16:creationId xmlns:a16="http://schemas.microsoft.com/office/drawing/2014/main" id="{27A184A6-37DB-7648-9214-ECD058A06B8B}"/>
              </a:ext>
            </a:extLst>
          </p:cNvPr>
          <p:cNvSpPr>
            <a:spLocks noChangeArrowheads="1"/>
          </p:cNvSpPr>
          <p:nvPr userDrawn="1"/>
        </p:nvSpPr>
        <p:spPr bwMode="auto">
          <a:xfrm>
            <a:off x="4148138" y="6646863"/>
            <a:ext cx="838200"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882" tIns="50941" rIns="101882" bIns="50941"/>
          <a:lstStyle>
            <a:lvl1pPr defTabSz="1019175">
              <a:defRPr>
                <a:solidFill>
                  <a:schemeClr val="tx1"/>
                </a:solidFill>
                <a:latin typeface="Arial" pitchFamily="34" charset="0"/>
                <a:ea typeface="MS PGothic" pitchFamily="34" charset="-128"/>
              </a:defRPr>
            </a:lvl1pPr>
            <a:lvl2pPr marL="742950" indent="-285750" defTabSz="1019175">
              <a:defRPr>
                <a:solidFill>
                  <a:schemeClr val="tx1"/>
                </a:solidFill>
                <a:latin typeface="Arial" pitchFamily="34" charset="0"/>
                <a:ea typeface="MS PGothic" pitchFamily="34" charset="-128"/>
              </a:defRPr>
            </a:lvl2pPr>
            <a:lvl3pPr marL="1143000" indent="-228600" defTabSz="1019175">
              <a:defRPr>
                <a:solidFill>
                  <a:schemeClr val="tx1"/>
                </a:solidFill>
                <a:latin typeface="Arial" pitchFamily="34" charset="0"/>
                <a:ea typeface="MS PGothic" pitchFamily="34" charset="-128"/>
              </a:defRPr>
            </a:lvl3pPr>
            <a:lvl4pPr marL="1600200" indent="-228600" defTabSz="1019175">
              <a:defRPr>
                <a:solidFill>
                  <a:schemeClr val="tx1"/>
                </a:solidFill>
                <a:latin typeface="Arial" pitchFamily="34" charset="0"/>
                <a:ea typeface="MS PGothic" pitchFamily="34" charset="-128"/>
              </a:defRPr>
            </a:lvl4pPr>
            <a:lvl5pPr marL="2057400" indent="-228600" defTabSz="1019175">
              <a:defRPr>
                <a:solidFill>
                  <a:schemeClr val="tx1"/>
                </a:solidFill>
                <a:latin typeface="Arial" pitchFamily="34" charset="0"/>
                <a:ea typeface="MS PGothic" pitchFamily="34" charset="-128"/>
              </a:defRPr>
            </a:lvl5pPr>
            <a:lvl6pPr marL="2514600" indent="-228600" defTabSz="1019175"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1019175"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1019175"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1019175" eaLnBrk="0" fontAlgn="base" hangingPunct="0">
              <a:spcBef>
                <a:spcPct val="0"/>
              </a:spcBef>
              <a:spcAft>
                <a:spcPct val="0"/>
              </a:spcAft>
              <a:defRPr>
                <a:solidFill>
                  <a:schemeClr val="tx1"/>
                </a:solidFill>
                <a:latin typeface="Arial" pitchFamily="34" charset="0"/>
                <a:ea typeface="MS PGothic" pitchFamily="34" charset="-128"/>
              </a:defRPr>
            </a:lvl9pPr>
          </a:lstStyle>
          <a:p>
            <a:pPr algn="ctr"/>
            <a:fld id="{AB1CB80A-81C9-46CD-BB9B-546DAE2ED8FD}" type="slidenum">
              <a:rPr lang="en-US" altLang="en-US" sz="800">
                <a:solidFill>
                  <a:srgbClr val="595959"/>
                </a:solidFill>
              </a:rPr>
              <a:pPr algn="ctr"/>
              <a:t>‹#›</a:t>
            </a:fld>
            <a:endParaRPr lang="en-US" altLang="en-US" sz="800">
              <a:solidFill>
                <a:srgbClr val="595959"/>
              </a:solidFill>
            </a:endParaRPr>
          </a:p>
        </p:txBody>
      </p:sp>
      <p:pic>
        <p:nvPicPr>
          <p:cNvPr id="1028" name="Picture 8"/>
          <p:cNvPicPr>
            <a:picLocks noChangeAspect="1"/>
          </p:cNvPicPr>
          <p:nvPr userDrawn="1"/>
        </p:nvPicPr>
        <p:blipFill>
          <a:blip r:embed="rId18" cstate="email">
            <a:extLst>
              <a:ext uri="{28A0092B-C50C-407E-A947-70E740481C1C}">
                <a14:useLocalDpi xmlns:a14="http://schemas.microsoft.com/office/drawing/2010/main"/>
              </a:ext>
            </a:extLst>
          </a:blip>
          <a:srcRect/>
          <a:stretch>
            <a:fillRect/>
          </a:stretch>
        </p:blipFill>
        <p:spPr bwMode="auto">
          <a:xfrm>
            <a:off x="7232650" y="5935663"/>
            <a:ext cx="14763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7"/>
          <p:cNvPicPr>
            <a:picLocks noChangeAspect="1"/>
          </p:cNvPicPr>
          <p:nvPr userDrawn="1"/>
        </p:nvPicPr>
        <p:blipFill>
          <a:blip r:embed="rId19" cstate="email">
            <a:extLst>
              <a:ext uri="{28A0092B-C50C-407E-A947-70E740481C1C}">
                <a14:useLocalDpi xmlns:a14="http://schemas.microsoft.com/office/drawing/2010/main"/>
              </a:ext>
            </a:extLst>
          </a:blip>
          <a:srcRect/>
          <a:stretch>
            <a:fillRect/>
          </a:stretch>
        </p:blipFill>
        <p:spPr bwMode="auto">
          <a:xfrm>
            <a:off x="454025" y="6430963"/>
            <a:ext cx="2014538" cy="7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voybar-RGB-long.jpg"/>
          <p:cNvPicPr>
            <a:picLocks noChangeAspect="1"/>
          </p:cNvPicPr>
          <p:nvPr userDrawn="1"/>
        </p:nvPicPr>
        <p:blipFill>
          <a:blip r:embed="rId20" cstate="email">
            <a:extLst>
              <a:ext uri="{28A0092B-C50C-407E-A947-70E740481C1C}">
                <a14:useLocalDpi xmlns:a14="http://schemas.microsoft.com/office/drawing/2010/main"/>
              </a:ext>
            </a:extLst>
          </a:blip>
          <a:srcRect/>
          <a:stretch>
            <a:fillRect/>
          </a:stretch>
        </p:blipFill>
        <p:spPr bwMode="auto">
          <a:xfrm>
            <a:off x="-7937" y="0"/>
            <a:ext cx="9150350"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7879" r:id="rId1"/>
    <p:sldLayoutId id="2147487882" r:id="rId2"/>
    <p:sldLayoutId id="2147487883" r:id="rId3"/>
    <p:sldLayoutId id="2147487880" r:id="rId4"/>
    <p:sldLayoutId id="2147487891" r:id="rId5"/>
    <p:sldLayoutId id="2147487893" r:id="rId6"/>
    <p:sldLayoutId id="2147487896" r:id="rId7"/>
    <p:sldLayoutId id="2147487897" r:id="rId8"/>
    <p:sldLayoutId id="2147487898" r:id="rId9"/>
    <p:sldLayoutId id="2147487899" r:id="rId10"/>
    <p:sldLayoutId id="2147487900" r:id="rId11"/>
    <p:sldLayoutId id="2147487901" r:id="rId12"/>
    <p:sldLayoutId id="2147487902" r:id="rId13"/>
    <p:sldLayoutId id="2147487903" r:id="rId14"/>
    <p:sldLayoutId id="2147487904" r:id="rId15"/>
    <p:sldLayoutId id="2147487905" r:id="rId16"/>
  </p:sldLayoutIdLst>
  <p:transition spd="slow">
    <p:fade/>
  </p:transition>
  <p:hf hdr="0" ftr="0" dt="0"/>
  <p:txStyles>
    <p:titleStyle>
      <a:lvl1pPr algn="ctr" defTabSz="455613" rtl="0" eaLnBrk="0" fontAlgn="base" hangingPunct="0">
        <a:spcBef>
          <a:spcPct val="0"/>
        </a:spcBef>
        <a:spcAft>
          <a:spcPct val="0"/>
        </a:spcAft>
        <a:defRPr sz="4400" kern="1200">
          <a:solidFill>
            <a:schemeClr val="tx1"/>
          </a:solidFill>
          <a:latin typeface="+mj-lt"/>
          <a:ea typeface="+mj-ea"/>
          <a:cs typeface="+mj-cs"/>
        </a:defRPr>
      </a:lvl1pPr>
      <a:lvl2pPr algn="ctr" defTabSz="455613" rtl="0" eaLnBrk="0" fontAlgn="base" hangingPunct="0">
        <a:spcBef>
          <a:spcPct val="0"/>
        </a:spcBef>
        <a:spcAft>
          <a:spcPct val="0"/>
        </a:spcAft>
        <a:defRPr sz="4400">
          <a:solidFill>
            <a:schemeClr val="tx1"/>
          </a:solidFill>
          <a:latin typeface="Arial" pitchFamily="34" charset="0"/>
        </a:defRPr>
      </a:lvl2pPr>
      <a:lvl3pPr algn="ctr" defTabSz="455613" rtl="0" eaLnBrk="0" fontAlgn="base" hangingPunct="0">
        <a:spcBef>
          <a:spcPct val="0"/>
        </a:spcBef>
        <a:spcAft>
          <a:spcPct val="0"/>
        </a:spcAft>
        <a:defRPr sz="4400">
          <a:solidFill>
            <a:schemeClr val="tx1"/>
          </a:solidFill>
          <a:latin typeface="Arial" pitchFamily="34" charset="0"/>
        </a:defRPr>
      </a:lvl3pPr>
      <a:lvl4pPr algn="ctr" defTabSz="455613" rtl="0" eaLnBrk="0" fontAlgn="base" hangingPunct="0">
        <a:spcBef>
          <a:spcPct val="0"/>
        </a:spcBef>
        <a:spcAft>
          <a:spcPct val="0"/>
        </a:spcAft>
        <a:defRPr sz="4400">
          <a:solidFill>
            <a:schemeClr val="tx1"/>
          </a:solidFill>
          <a:latin typeface="Arial" pitchFamily="34" charset="0"/>
        </a:defRPr>
      </a:lvl4pPr>
      <a:lvl5pPr algn="ctr" defTabSz="455613" rtl="0" eaLnBrk="0" fontAlgn="base" hangingPunct="0">
        <a:spcBef>
          <a:spcPct val="0"/>
        </a:spcBef>
        <a:spcAft>
          <a:spcPct val="0"/>
        </a:spcAft>
        <a:defRPr sz="4400">
          <a:solidFill>
            <a:schemeClr val="tx1"/>
          </a:solidFill>
          <a:latin typeface="Arial" pitchFamily="34" charset="0"/>
        </a:defRPr>
      </a:lvl5pPr>
      <a:lvl6pPr marL="457200" algn="ctr" defTabSz="455613" rtl="0" fontAlgn="base">
        <a:spcBef>
          <a:spcPct val="0"/>
        </a:spcBef>
        <a:spcAft>
          <a:spcPct val="0"/>
        </a:spcAft>
        <a:defRPr sz="4400">
          <a:solidFill>
            <a:schemeClr val="tx1"/>
          </a:solidFill>
          <a:latin typeface="Arial" pitchFamily="34" charset="0"/>
        </a:defRPr>
      </a:lvl6pPr>
      <a:lvl7pPr marL="914400" algn="ctr" defTabSz="455613" rtl="0" fontAlgn="base">
        <a:spcBef>
          <a:spcPct val="0"/>
        </a:spcBef>
        <a:spcAft>
          <a:spcPct val="0"/>
        </a:spcAft>
        <a:defRPr sz="4400">
          <a:solidFill>
            <a:schemeClr val="tx1"/>
          </a:solidFill>
          <a:latin typeface="Arial" pitchFamily="34" charset="0"/>
        </a:defRPr>
      </a:lvl7pPr>
      <a:lvl8pPr marL="1371600" algn="ctr" defTabSz="455613" rtl="0" fontAlgn="base">
        <a:spcBef>
          <a:spcPct val="0"/>
        </a:spcBef>
        <a:spcAft>
          <a:spcPct val="0"/>
        </a:spcAft>
        <a:defRPr sz="4400">
          <a:solidFill>
            <a:schemeClr val="tx1"/>
          </a:solidFill>
          <a:latin typeface="Arial" pitchFamily="34" charset="0"/>
        </a:defRPr>
      </a:lvl8pPr>
      <a:lvl9pPr marL="1828800" algn="ctr" defTabSz="455613" rtl="0" fontAlgn="base">
        <a:spcBef>
          <a:spcPct val="0"/>
        </a:spcBef>
        <a:spcAft>
          <a:spcPct val="0"/>
        </a:spcAft>
        <a:defRPr sz="4400">
          <a:solidFill>
            <a:schemeClr val="tx1"/>
          </a:solidFill>
          <a:latin typeface="Arial" pitchFamily="34" charset="0"/>
        </a:defRPr>
      </a:lvl9pPr>
    </p:titleStyle>
    <p:bodyStyle>
      <a:lvl1pPr marL="341313" indent="-341313" algn="l" defTabSz="455613"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1363" indent="-284163" algn="l" defTabSz="455613"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1413" indent="-227013" algn="l" defTabSz="455613"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98613" indent="-227013" algn="l" defTabSz="4556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5813" indent="-227013" algn="l" defTabSz="4556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297" indent="-228572" algn="l" defTabSz="457145" rtl="0" eaLnBrk="1" latinLnBrk="0" hangingPunct="1">
        <a:spcBef>
          <a:spcPct val="20000"/>
        </a:spcBef>
        <a:buFont typeface="Arial"/>
        <a:buChar char="•"/>
        <a:defRPr sz="2000" kern="1200">
          <a:solidFill>
            <a:schemeClr val="tx1"/>
          </a:solidFill>
          <a:latin typeface="+mn-lt"/>
          <a:ea typeface="+mn-ea"/>
          <a:cs typeface="+mn-cs"/>
        </a:defRPr>
      </a:lvl6pPr>
      <a:lvl7pPr marL="2971441" indent="-228572" algn="l" defTabSz="457145" rtl="0" eaLnBrk="1" latinLnBrk="0" hangingPunct="1">
        <a:spcBef>
          <a:spcPct val="20000"/>
        </a:spcBef>
        <a:buFont typeface="Arial"/>
        <a:buChar char="•"/>
        <a:defRPr sz="2000" kern="1200">
          <a:solidFill>
            <a:schemeClr val="tx1"/>
          </a:solidFill>
          <a:latin typeface="+mn-lt"/>
          <a:ea typeface="+mn-ea"/>
          <a:cs typeface="+mn-cs"/>
        </a:defRPr>
      </a:lvl7pPr>
      <a:lvl8pPr marL="3428586" indent="-228572" algn="l" defTabSz="457145" rtl="0" eaLnBrk="1" latinLnBrk="0" hangingPunct="1">
        <a:spcBef>
          <a:spcPct val="20000"/>
        </a:spcBef>
        <a:buFont typeface="Arial"/>
        <a:buChar char="•"/>
        <a:defRPr sz="2000" kern="1200">
          <a:solidFill>
            <a:schemeClr val="tx1"/>
          </a:solidFill>
          <a:latin typeface="+mn-lt"/>
          <a:ea typeface="+mn-ea"/>
          <a:cs typeface="+mn-cs"/>
        </a:defRPr>
      </a:lvl8pPr>
      <a:lvl9pPr marL="3885732" indent="-228572" algn="l" defTabSz="457145"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45" rtl="0" eaLnBrk="1" latinLnBrk="0" hangingPunct="1">
        <a:defRPr sz="1800" kern="1200">
          <a:solidFill>
            <a:schemeClr val="tx1"/>
          </a:solidFill>
          <a:latin typeface="+mn-lt"/>
          <a:ea typeface="+mn-ea"/>
          <a:cs typeface="+mn-cs"/>
        </a:defRPr>
      </a:lvl1pPr>
      <a:lvl2pPr marL="457145" algn="l" defTabSz="457145" rtl="0" eaLnBrk="1" latinLnBrk="0" hangingPunct="1">
        <a:defRPr sz="1800" kern="1200">
          <a:solidFill>
            <a:schemeClr val="tx1"/>
          </a:solidFill>
          <a:latin typeface="+mn-lt"/>
          <a:ea typeface="+mn-ea"/>
          <a:cs typeface="+mn-cs"/>
        </a:defRPr>
      </a:lvl2pPr>
      <a:lvl3pPr marL="914290" algn="l" defTabSz="457145" rtl="0" eaLnBrk="1" latinLnBrk="0" hangingPunct="1">
        <a:defRPr sz="1800" kern="1200">
          <a:solidFill>
            <a:schemeClr val="tx1"/>
          </a:solidFill>
          <a:latin typeface="+mn-lt"/>
          <a:ea typeface="+mn-ea"/>
          <a:cs typeface="+mn-cs"/>
        </a:defRPr>
      </a:lvl3pPr>
      <a:lvl4pPr marL="1371435" algn="l" defTabSz="457145" rtl="0" eaLnBrk="1" latinLnBrk="0" hangingPunct="1">
        <a:defRPr sz="1800" kern="1200">
          <a:solidFill>
            <a:schemeClr val="tx1"/>
          </a:solidFill>
          <a:latin typeface="+mn-lt"/>
          <a:ea typeface="+mn-ea"/>
          <a:cs typeface="+mn-cs"/>
        </a:defRPr>
      </a:lvl4pPr>
      <a:lvl5pPr marL="1828579" algn="l" defTabSz="457145" rtl="0" eaLnBrk="1" latinLnBrk="0" hangingPunct="1">
        <a:defRPr sz="1800" kern="1200">
          <a:solidFill>
            <a:schemeClr val="tx1"/>
          </a:solidFill>
          <a:latin typeface="+mn-lt"/>
          <a:ea typeface="+mn-ea"/>
          <a:cs typeface="+mn-cs"/>
        </a:defRPr>
      </a:lvl5pPr>
      <a:lvl6pPr marL="2285724" algn="l" defTabSz="457145" rtl="0" eaLnBrk="1" latinLnBrk="0" hangingPunct="1">
        <a:defRPr sz="1800" kern="1200">
          <a:solidFill>
            <a:schemeClr val="tx1"/>
          </a:solidFill>
          <a:latin typeface="+mn-lt"/>
          <a:ea typeface="+mn-ea"/>
          <a:cs typeface="+mn-cs"/>
        </a:defRPr>
      </a:lvl6pPr>
      <a:lvl7pPr marL="2742869" algn="l" defTabSz="457145" rtl="0" eaLnBrk="1" latinLnBrk="0" hangingPunct="1">
        <a:defRPr sz="1800" kern="1200">
          <a:solidFill>
            <a:schemeClr val="tx1"/>
          </a:solidFill>
          <a:latin typeface="+mn-lt"/>
          <a:ea typeface="+mn-ea"/>
          <a:cs typeface="+mn-cs"/>
        </a:defRPr>
      </a:lvl7pPr>
      <a:lvl8pPr marL="3200014" algn="l" defTabSz="457145" rtl="0" eaLnBrk="1" latinLnBrk="0" hangingPunct="1">
        <a:defRPr sz="1800" kern="1200">
          <a:solidFill>
            <a:schemeClr val="tx1"/>
          </a:solidFill>
          <a:latin typeface="+mn-lt"/>
          <a:ea typeface="+mn-ea"/>
          <a:cs typeface="+mn-cs"/>
        </a:defRPr>
      </a:lvl8pPr>
      <a:lvl9pPr marL="3657159" algn="l" defTabSz="45714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6B3A37B-1034-3A4C-9C0B-A6C83FA5C78D}"/>
              </a:ext>
            </a:extLst>
          </p:cNvPr>
          <p:cNvSpPr/>
          <p:nvPr/>
        </p:nvSpPr>
        <p:spPr>
          <a:xfrm>
            <a:off x="7327900" y="6121400"/>
            <a:ext cx="1524000" cy="609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91429" tIns="45714" rIns="91429" bIns="45714" anchor="ctr"/>
          <a:lstStyle/>
          <a:p>
            <a:pPr algn="ctr">
              <a:defRPr/>
            </a:pPr>
            <a:endParaRPr lang="en-US">
              <a:latin typeface="Arial Regular"/>
            </a:endParaRPr>
          </a:p>
        </p:txBody>
      </p:sp>
      <p:sp>
        <p:nvSpPr>
          <p:cNvPr id="5" name="Rectangle 34">
            <a:extLst>
              <a:ext uri="{FF2B5EF4-FFF2-40B4-BE49-F238E27FC236}">
                <a16:creationId xmlns:a16="http://schemas.microsoft.com/office/drawing/2014/main" id="{27A184A6-37DB-7648-9214-ECD058A06B8B}"/>
              </a:ext>
            </a:extLst>
          </p:cNvPr>
          <p:cNvSpPr>
            <a:spLocks noChangeArrowheads="1"/>
          </p:cNvSpPr>
          <p:nvPr userDrawn="1"/>
        </p:nvSpPr>
        <p:spPr bwMode="auto">
          <a:xfrm>
            <a:off x="4148138" y="6646863"/>
            <a:ext cx="838200"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882" tIns="50941" rIns="101882" bIns="50941"/>
          <a:lstStyle>
            <a:lvl1pPr defTabSz="1019175">
              <a:defRPr>
                <a:solidFill>
                  <a:schemeClr val="tx1"/>
                </a:solidFill>
                <a:latin typeface="Arial" pitchFamily="34" charset="0"/>
                <a:ea typeface="MS PGothic" pitchFamily="34" charset="-128"/>
              </a:defRPr>
            </a:lvl1pPr>
            <a:lvl2pPr marL="742950" indent="-285750" defTabSz="1019175">
              <a:defRPr>
                <a:solidFill>
                  <a:schemeClr val="tx1"/>
                </a:solidFill>
                <a:latin typeface="Arial" pitchFamily="34" charset="0"/>
                <a:ea typeface="MS PGothic" pitchFamily="34" charset="-128"/>
              </a:defRPr>
            </a:lvl2pPr>
            <a:lvl3pPr marL="1143000" indent="-228600" defTabSz="1019175">
              <a:defRPr>
                <a:solidFill>
                  <a:schemeClr val="tx1"/>
                </a:solidFill>
                <a:latin typeface="Arial" pitchFamily="34" charset="0"/>
                <a:ea typeface="MS PGothic" pitchFamily="34" charset="-128"/>
              </a:defRPr>
            </a:lvl3pPr>
            <a:lvl4pPr marL="1600200" indent="-228600" defTabSz="1019175">
              <a:defRPr>
                <a:solidFill>
                  <a:schemeClr val="tx1"/>
                </a:solidFill>
                <a:latin typeface="Arial" pitchFamily="34" charset="0"/>
                <a:ea typeface="MS PGothic" pitchFamily="34" charset="-128"/>
              </a:defRPr>
            </a:lvl4pPr>
            <a:lvl5pPr marL="2057400" indent="-228600" defTabSz="1019175">
              <a:defRPr>
                <a:solidFill>
                  <a:schemeClr val="tx1"/>
                </a:solidFill>
                <a:latin typeface="Arial" pitchFamily="34" charset="0"/>
                <a:ea typeface="MS PGothic" pitchFamily="34" charset="-128"/>
              </a:defRPr>
            </a:lvl5pPr>
            <a:lvl6pPr marL="2514600" indent="-228600" defTabSz="1019175"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1019175"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1019175"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1019175" eaLnBrk="0" fontAlgn="base" hangingPunct="0">
              <a:spcBef>
                <a:spcPct val="0"/>
              </a:spcBef>
              <a:spcAft>
                <a:spcPct val="0"/>
              </a:spcAft>
              <a:defRPr>
                <a:solidFill>
                  <a:schemeClr val="tx1"/>
                </a:solidFill>
                <a:latin typeface="Arial" pitchFamily="34" charset="0"/>
                <a:ea typeface="MS PGothic" pitchFamily="34" charset="-128"/>
              </a:defRPr>
            </a:lvl9pPr>
          </a:lstStyle>
          <a:p>
            <a:pPr algn="ctr"/>
            <a:fld id="{AB1CB80A-81C9-46CD-BB9B-546DAE2ED8FD}" type="slidenum">
              <a:rPr lang="en-US" altLang="en-US" sz="800">
                <a:solidFill>
                  <a:srgbClr val="595959"/>
                </a:solidFill>
              </a:rPr>
              <a:pPr algn="ctr"/>
              <a:t>‹#›</a:t>
            </a:fld>
            <a:endParaRPr lang="en-US" altLang="en-US" sz="800">
              <a:solidFill>
                <a:srgbClr val="595959"/>
              </a:solidFill>
            </a:endParaRPr>
          </a:p>
        </p:txBody>
      </p:sp>
      <p:pic>
        <p:nvPicPr>
          <p:cNvPr id="1028" name="Picture 8"/>
          <p:cNvPicPr>
            <a:picLocks noChangeAspect="1"/>
          </p:cNvPicPr>
          <p:nvPr userDrawn="1"/>
        </p:nvPicPr>
        <p:blipFill>
          <a:blip r:embed="rId15" cstate="email">
            <a:extLst>
              <a:ext uri="{28A0092B-C50C-407E-A947-70E740481C1C}">
                <a14:useLocalDpi xmlns:a14="http://schemas.microsoft.com/office/drawing/2010/main"/>
              </a:ext>
            </a:extLst>
          </a:blip>
          <a:srcRect/>
          <a:stretch>
            <a:fillRect/>
          </a:stretch>
        </p:blipFill>
        <p:spPr bwMode="auto">
          <a:xfrm>
            <a:off x="7232650" y="5935663"/>
            <a:ext cx="14763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7"/>
          <p:cNvPicPr>
            <a:picLocks noChangeAspect="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454025" y="6430963"/>
            <a:ext cx="2014538" cy="7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voybar-RGB-long.jpg"/>
          <p:cNvPicPr>
            <a:picLocks noChangeAspect="1"/>
          </p:cNvPicPr>
          <p:nvPr userDrawn="1"/>
        </p:nvPicPr>
        <p:blipFill>
          <a:blip r:embed="rId17" cstate="email">
            <a:extLst>
              <a:ext uri="{28A0092B-C50C-407E-A947-70E740481C1C}">
                <a14:useLocalDpi xmlns:a14="http://schemas.microsoft.com/office/drawing/2010/main"/>
              </a:ext>
            </a:extLst>
          </a:blip>
          <a:srcRect/>
          <a:stretch>
            <a:fillRect/>
          </a:stretch>
        </p:blipFill>
        <p:spPr bwMode="auto">
          <a:xfrm>
            <a:off x="-7937" y="0"/>
            <a:ext cx="9150350"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8703190"/>
      </p:ext>
    </p:extLst>
  </p:cSld>
  <p:clrMap bg1="lt1" tx1="dk1" bg2="lt2" tx2="dk2" accent1="accent1" accent2="accent2" accent3="accent3" accent4="accent4" accent5="accent5" accent6="accent6" hlink="hlink" folHlink="folHlink"/>
  <p:sldLayoutIdLst>
    <p:sldLayoutId id="2147487950" r:id="rId1"/>
    <p:sldLayoutId id="2147487951" r:id="rId2"/>
    <p:sldLayoutId id="2147487952" r:id="rId3"/>
    <p:sldLayoutId id="2147487953" r:id="rId4"/>
    <p:sldLayoutId id="2147487954" r:id="rId5"/>
    <p:sldLayoutId id="2147487955" r:id="rId6"/>
    <p:sldLayoutId id="2147487956" r:id="rId7"/>
    <p:sldLayoutId id="2147487957" r:id="rId8"/>
    <p:sldLayoutId id="2147487958" r:id="rId9"/>
    <p:sldLayoutId id="2147487959" r:id="rId10"/>
    <p:sldLayoutId id="2147487960" r:id="rId11"/>
    <p:sldLayoutId id="2147487961" r:id="rId12"/>
    <p:sldLayoutId id="2147487962" r:id="rId13"/>
  </p:sldLayoutIdLst>
  <p:transition spd="slow">
    <p:fade/>
  </p:transition>
  <p:hf hdr="0" ftr="0" dt="0"/>
  <p:txStyles>
    <p:titleStyle>
      <a:lvl1pPr algn="ctr" defTabSz="455613" rtl="0" eaLnBrk="0" fontAlgn="base" hangingPunct="0">
        <a:spcBef>
          <a:spcPct val="0"/>
        </a:spcBef>
        <a:spcAft>
          <a:spcPct val="0"/>
        </a:spcAft>
        <a:defRPr sz="4400" kern="1200">
          <a:solidFill>
            <a:schemeClr val="tx1"/>
          </a:solidFill>
          <a:latin typeface="+mj-lt"/>
          <a:ea typeface="+mj-ea"/>
          <a:cs typeface="+mj-cs"/>
        </a:defRPr>
      </a:lvl1pPr>
      <a:lvl2pPr algn="ctr" defTabSz="455613" rtl="0" eaLnBrk="0" fontAlgn="base" hangingPunct="0">
        <a:spcBef>
          <a:spcPct val="0"/>
        </a:spcBef>
        <a:spcAft>
          <a:spcPct val="0"/>
        </a:spcAft>
        <a:defRPr sz="4400">
          <a:solidFill>
            <a:schemeClr val="tx1"/>
          </a:solidFill>
          <a:latin typeface="Arial" pitchFamily="34" charset="0"/>
        </a:defRPr>
      </a:lvl2pPr>
      <a:lvl3pPr algn="ctr" defTabSz="455613" rtl="0" eaLnBrk="0" fontAlgn="base" hangingPunct="0">
        <a:spcBef>
          <a:spcPct val="0"/>
        </a:spcBef>
        <a:spcAft>
          <a:spcPct val="0"/>
        </a:spcAft>
        <a:defRPr sz="4400">
          <a:solidFill>
            <a:schemeClr val="tx1"/>
          </a:solidFill>
          <a:latin typeface="Arial" pitchFamily="34" charset="0"/>
        </a:defRPr>
      </a:lvl3pPr>
      <a:lvl4pPr algn="ctr" defTabSz="455613" rtl="0" eaLnBrk="0" fontAlgn="base" hangingPunct="0">
        <a:spcBef>
          <a:spcPct val="0"/>
        </a:spcBef>
        <a:spcAft>
          <a:spcPct val="0"/>
        </a:spcAft>
        <a:defRPr sz="4400">
          <a:solidFill>
            <a:schemeClr val="tx1"/>
          </a:solidFill>
          <a:latin typeface="Arial" pitchFamily="34" charset="0"/>
        </a:defRPr>
      </a:lvl4pPr>
      <a:lvl5pPr algn="ctr" defTabSz="455613" rtl="0" eaLnBrk="0" fontAlgn="base" hangingPunct="0">
        <a:spcBef>
          <a:spcPct val="0"/>
        </a:spcBef>
        <a:spcAft>
          <a:spcPct val="0"/>
        </a:spcAft>
        <a:defRPr sz="4400">
          <a:solidFill>
            <a:schemeClr val="tx1"/>
          </a:solidFill>
          <a:latin typeface="Arial" pitchFamily="34" charset="0"/>
        </a:defRPr>
      </a:lvl5pPr>
      <a:lvl6pPr marL="457200" algn="ctr" defTabSz="455613" rtl="0" fontAlgn="base">
        <a:spcBef>
          <a:spcPct val="0"/>
        </a:spcBef>
        <a:spcAft>
          <a:spcPct val="0"/>
        </a:spcAft>
        <a:defRPr sz="4400">
          <a:solidFill>
            <a:schemeClr val="tx1"/>
          </a:solidFill>
          <a:latin typeface="Arial" pitchFamily="34" charset="0"/>
        </a:defRPr>
      </a:lvl6pPr>
      <a:lvl7pPr marL="914400" algn="ctr" defTabSz="455613" rtl="0" fontAlgn="base">
        <a:spcBef>
          <a:spcPct val="0"/>
        </a:spcBef>
        <a:spcAft>
          <a:spcPct val="0"/>
        </a:spcAft>
        <a:defRPr sz="4400">
          <a:solidFill>
            <a:schemeClr val="tx1"/>
          </a:solidFill>
          <a:latin typeface="Arial" pitchFamily="34" charset="0"/>
        </a:defRPr>
      </a:lvl7pPr>
      <a:lvl8pPr marL="1371600" algn="ctr" defTabSz="455613" rtl="0" fontAlgn="base">
        <a:spcBef>
          <a:spcPct val="0"/>
        </a:spcBef>
        <a:spcAft>
          <a:spcPct val="0"/>
        </a:spcAft>
        <a:defRPr sz="4400">
          <a:solidFill>
            <a:schemeClr val="tx1"/>
          </a:solidFill>
          <a:latin typeface="Arial" pitchFamily="34" charset="0"/>
        </a:defRPr>
      </a:lvl8pPr>
      <a:lvl9pPr marL="1828800" algn="ctr" defTabSz="455613" rtl="0" fontAlgn="base">
        <a:spcBef>
          <a:spcPct val="0"/>
        </a:spcBef>
        <a:spcAft>
          <a:spcPct val="0"/>
        </a:spcAft>
        <a:defRPr sz="4400">
          <a:solidFill>
            <a:schemeClr val="tx1"/>
          </a:solidFill>
          <a:latin typeface="Arial" pitchFamily="34" charset="0"/>
        </a:defRPr>
      </a:lvl9pPr>
    </p:titleStyle>
    <p:bodyStyle>
      <a:lvl1pPr marL="341313" indent="-341313" algn="l" defTabSz="455613"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1363" indent="-284163" algn="l" defTabSz="455613"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1413" indent="-227013" algn="l" defTabSz="455613"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98613" indent="-227013" algn="l" defTabSz="4556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5813" indent="-227013" algn="l" defTabSz="4556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297" indent="-228572" algn="l" defTabSz="457145" rtl="0" eaLnBrk="1" latinLnBrk="0" hangingPunct="1">
        <a:spcBef>
          <a:spcPct val="20000"/>
        </a:spcBef>
        <a:buFont typeface="Arial"/>
        <a:buChar char="•"/>
        <a:defRPr sz="2000" kern="1200">
          <a:solidFill>
            <a:schemeClr val="tx1"/>
          </a:solidFill>
          <a:latin typeface="+mn-lt"/>
          <a:ea typeface="+mn-ea"/>
          <a:cs typeface="+mn-cs"/>
        </a:defRPr>
      </a:lvl6pPr>
      <a:lvl7pPr marL="2971441" indent="-228572" algn="l" defTabSz="457145" rtl="0" eaLnBrk="1" latinLnBrk="0" hangingPunct="1">
        <a:spcBef>
          <a:spcPct val="20000"/>
        </a:spcBef>
        <a:buFont typeface="Arial"/>
        <a:buChar char="•"/>
        <a:defRPr sz="2000" kern="1200">
          <a:solidFill>
            <a:schemeClr val="tx1"/>
          </a:solidFill>
          <a:latin typeface="+mn-lt"/>
          <a:ea typeface="+mn-ea"/>
          <a:cs typeface="+mn-cs"/>
        </a:defRPr>
      </a:lvl7pPr>
      <a:lvl8pPr marL="3428586" indent="-228572" algn="l" defTabSz="457145" rtl="0" eaLnBrk="1" latinLnBrk="0" hangingPunct="1">
        <a:spcBef>
          <a:spcPct val="20000"/>
        </a:spcBef>
        <a:buFont typeface="Arial"/>
        <a:buChar char="•"/>
        <a:defRPr sz="2000" kern="1200">
          <a:solidFill>
            <a:schemeClr val="tx1"/>
          </a:solidFill>
          <a:latin typeface="+mn-lt"/>
          <a:ea typeface="+mn-ea"/>
          <a:cs typeface="+mn-cs"/>
        </a:defRPr>
      </a:lvl8pPr>
      <a:lvl9pPr marL="3885732" indent="-228572" algn="l" defTabSz="457145"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45" rtl="0" eaLnBrk="1" latinLnBrk="0" hangingPunct="1">
        <a:defRPr sz="1800" kern="1200">
          <a:solidFill>
            <a:schemeClr val="tx1"/>
          </a:solidFill>
          <a:latin typeface="+mn-lt"/>
          <a:ea typeface="+mn-ea"/>
          <a:cs typeface="+mn-cs"/>
        </a:defRPr>
      </a:lvl1pPr>
      <a:lvl2pPr marL="457145" algn="l" defTabSz="457145" rtl="0" eaLnBrk="1" latinLnBrk="0" hangingPunct="1">
        <a:defRPr sz="1800" kern="1200">
          <a:solidFill>
            <a:schemeClr val="tx1"/>
          </a:solidFill>
          <a:latin typeface="+mn-lt"/>
          <a:ea typeface="+mn-ea"/>
          <a:cs typeface="+mn-cs"/>
        </a:defRPr>
      </a:lvl2pPr>
      <a:lvl3pPr marL="914290" algn="l" defTabSz="457145" rtl="0" eaLnBrk="1" latinLnBrk="0" hangingPunct="1">
        <a:defRPr sz="1800" kern="1200">
          <a:solidFill>
            <a:schemeClr val="tx1"/>
          </a:solidFill>
          <a:latin typeface="+mn-lt"/>
          <a:ea typeface="+mn-ea"/>
          <a:cs typeface="+mn-cs"/>
        </a:defRPr>
      </a:lvl3pPr>
      <a:lvl4pPr marL="1371435" algn="l" defTabSz="457145" rtl="0" eaLnBrk="1" latinLnBrk="0" hangingPunct="1">
        <a:defRPr sz="1800" kern="1200">
          <a:solidFill>
            <a:schemeClr val="tx1"/>
          </a:solidFill>
          <a:latin typeface="+mn-lt"/>
          <a:ea typeface="+mn-ea"/>
          <a:cs typeface="+mn-cs"/>
        </a:defRPr>
      </a:lvl4pPr>
      <a:lvl5pPr marL="1828579" algn="l" defTabSz="457145" rtl="0" eaLnBrk="1" latinLnBrk="0" hangingPunct="1">
        <a:defRPr sz="1800" kern="1200">
          <a:solidFill>
            <a:schemeClr val="tx1"/>
          </a:solidFill>
          <a:latin typeface="+mn-lt"/>
          <a:ea typeface="+mn-ea"/>
          <a:cs typeface="+mn-cs"/>
        </a:defRPr>
      </a:lvl5pPr>
      <a:lvl6pPr marL="2285724" algn="l" defTabSz="457145" rtl="0" eaLnBrk="1" latinLnBrk="0" hangingPunct="1">
        <a:defRPr sz="1800" kern="1200">
          <a:solidFill>
            <a:schemeClr val="tx1"/>
          </a:solidFill>
          <a:latin typeface="+mn-lt"/>
          <a:ea typeface="+mn-ea"/>
          <a:cs typeface="+mn-cs"/>
        </a:defRPr>
      </a:lvl6pPr>
      <a:lvl7pPr marL="2742869" algn="l" defTabSz="457145" rtl="0" eaLnBrk="1" latinLnBrk="0" hangingPunct="1">
        <a:defRPr sz="1800" kern="1200">
          <a:solidFill>
            <a:schemeClr val="tx1"/>
          </a:solidFill>
          <a:latin typeface="+mn-lt"/>
          <a:ea typeface="+mn-ea"/>
          <a:cs typeface="+mn-cs"/>
        </a:defRPr>
      </a:lvl7pPr>
      <a:lvl8pPr marL="3200014" algn="l" defTabSz="457145" rtl="0" eaLnBrk="1" latinLnBrk="0" hangingPunct="1">
        <a:defRPr sz="1800" kern="1200">
          <a:solidFill>
            <a:schemeClr val="tx1"/>
          </a:solidFill>
          <a:latin typeface="+mn-lt"/>
          <a:ea typeface="+mn-ea"/>
          <a:cs typeface="+mn-cs"/>
        </a:defRPr>
      </a:lvl8pPr>
      <a:lvl9pPr marL="3657159" algn="l" defTabSz="457145"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a:t>2/5/2025</a:t>
            </a:fld>
            <a:endParaRPr lang="en-US"/>
          </a:p>
        </p:txBody>
      </p:sp>
      <p:sp>
        <p:nvSpPr>
          <p:cNvPr id="7" name="Rectangle 6">
            <a:extLst>
              <a:ext uri="{FF2B5EF4-FFF2-40B4-BE49-F238E27FC236}">
                <a16:creationId xmlns:a16="http://schemas.microsoft.com/office/drawing/2014/main" id="{D0094ED3-5E4B-6748-AB53-B20FE245B3D7}"/>
              </a:ext>
            </a:extLst>
          </p:cNvPr>
          <p:cNvSpPr/>
          <p:nvPr userDrawn="1"/>
        </p:nvSpPr>
        <p:spPr>
          <a:xfrm>
            <a:off x="-1" y="6176434"/>
            <a:ext cx="9144001" cy="681567"/>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18" name="Text Placeholder 17">
            <a:extLst>
              <a:ext uri="{FF2B5EF4-FFF2-40B4-BE49-F238E27FC236}">
                <a16:creationId xmlns:a16="http://schemas.microsoft.com/office/drawing/2014/main" id="{589D2C12-0455-CD4E-BA93-EC2FD58CF4D7}"/>
              </a:ext>
            </a:extLst>
          </p:cNvPr>
          <p:cNvSpPr>
            <a:spLocks noGrp="1"/>
          </p:cNvSpPr>
          <p:nvPr>
            <p:ph type="body" idx="1"/>
          </p:nvPr>
        </p:nvSpPr>
        <p:spPr>
          <a:xfrm>
            <a:off x="628651" y="1826684"/>
            <a:ext cx="7886700" cy="421322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itle Placeholder 18">
            <a:extLst>
              <a:ext uri="{FF2B5EF4-FFF2-40B4-BE49-F238E27FC236}">
                <a16:creationId xmlns:a16="http://schemas.microsoft.com/office/drawing/2014/main" id="{247E66D7-070E-654A-A09A-65D7A00AF8C2}"/>
              </a:ext>
            </a:extLst>
          </p:cNvPr>
          <p:cNvSpPr>
            <a:spLocks noGrp="1"/>
          </p:cNvSpPr>
          <p:nvPr>
            <p:ph type="title"/>
          </p:nvPr>
        </p:nvSpPr>
        <p:spPr>
          <a:xfrm>
            <a:off x="628651" y="366185"/>
            <a:ext cx="7886700" cy="1325033"/>
          </a:xfrm>
          <a:prstGeom prst="rect">
            <a:avLst/>
          </a:prstGeom>
        </p:spPr>
        <p:txBody>
          <a:bodyPr vert="horz" lIns="91440" tIns="45720" rIns="91440" bIns="45720" rtlCol="0" anchor="ctr">
            <a:normAutofit/>
          </a:bodyPr>
          <a:lstStyle/>
          <a:p>
            <a:r>
              <a:rPr lang="en-US"/>
              <a:t>Click to edit Master title style</a:t>
            </a:r>
          </a:p>
        </p:txBody>
      </p:sp>
      <p:pic>
        <p:nvPicPr>
          <p:cNvPr id="9" name="Picture 8">
            <a:extLst>
              <a:ext uri="{FF2B5EF4-FFF2-40B4-BE49-F238E27FC236}">
                <a16:creationId xmlns:a16="http://schemas.microsoft.com/office/drawing/2014/main" id="{DBF6F1AF-1B75-A649-A338-BA228D0FFE24}"/>
              </a:ext>
            </a:extLst>
          </p:cNvPr>
          <p:cNvPicPr>
            <a:picLocks noChangeAspect="1"/>
          </p:cNvPicPr>
          <p:nvPr userDrawn="1"/>
        </p:nvPicPr>
        <p:blipFill>
          <a:blip r:embed="rId42"/>
          <a:stretch>
            <a:fillRect/>
          </a:stretch>
        </p:blipFill>
        <p:spPr>
          <a:xfrm>
            <a:off x="-1" y="6638834"/>
            <a:ext cx="9197677" cy="287428"/>
          </a:xfrm>
          <a:prstGeom prst="rect">
            <a:avLst/>
          </a:prstGeom>
        </p:spPr>
      </p:pic>
      <p:pic>
        <p:nvPicPr>
          <p:cNvPr id="11" name="Picture 10">
            <a:extLst>
              <a:ext uri="{FF2B5EF4-FFF2-40B4-BE49-F238E27FC236}">
                <a16:creationId xmlns:a16="http://schemas.microsoft.com/office/drawing/2014/main" id="{D8A6CB51-E2FD-5B47-A154-954AF3167C3B}"/>
              </a:ext>
            </a:extLst>
          </p:cNvPr>
          <p:cNvPicPr>
            <a:picLocks noChangeAspect="1"/>
          </p:cNvPicPr>
          <p:nvPr userDrawn="1"/>
        </p:nvPicPr>
        <p:blipFill>
          <a:blip r:embed="rId43"/>
          <a:stretch>
            <a:fillRect/>
          </a:stretch>
        </p:blipFill>
        <p:spPr>
          <a:xfrm>
            <a:off x="7005033" y="6251767"/>
            <a:ext cx="1616335" cy="404661"/>
          </a:xfrm>
          <a:prstGeom prst="rect">
            <a:avLst/>
          </a:prstGeom>
        </p:spPr>
      </p:pic>
      <p:sp>
        <p:nvSpPr>
          <p:cNvPr id="10" name="Rectangle 9">
            <a:extLst>
              <a:ext uri="{FF2B5EF4-FFF2-40B4-BE49-F238E27FC236}">
                <a16:creationId xmlns:a16="http://schemas.microsoft.com/office/drawing/2014/main" id="{BFB84140-9B59-5C49-8326-84ED7E6D2215}"/>
              </a:ext>
            </a:extLst>
          </p:cNvPr>
          <p:cNvSpPr/>
          <p:nvPr userDrawn="1"/>
        </p:nvSpPr>
        <p:spPr>
          <a:xfrm>
            <a:off x="6703240" y="6258337"/>
            <a:ext cx="867145" cy="347675"/>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Tree>
    <p:extLst>
      <p:ext uri="{BB962C8B-B14F-4D97-AF65-F5344CB8AC3E}">
        <p14:creationId xmlns:p14="http://schemas.microsoft.com/office/powerpoint/2010/main" val="3525074995"/>
      </p:ext>
    </p:extLst>
  </p:cSld>
  <p:clrMap bg1="lt1" tx1="dk1" bg2="lt2" tx2="dk2" accent1="accent1" accent2="accent2" accent3="accent3" accent4="accent4" accent5="accent5" accent6="accent6" hlink="hlink" folHlink="folHlink"/>
  <p:sldLayoutIdLst>
    <p:sldLayoutId id="2147487964" r:id="rId1"/>
    <p:sldLayoutId id="2147487965" r:id="rId2"/>
    <p:sldLayoutId id="2147487966" r:id="rId3"/>
    <p:sldLayoutId id="2147487967" r:id="rId4"/>
    <p:sldLayoutId id="2147487968" r:id="rId5"/>
    <p:sldLayoutId id="2147487969" r:id="rId6"/>
    <p:sldLayoutId id="2147487970" r:id="rId7"/>
    <p:sldLayoutId id="2147487971" r:id="rId8"/>
    <p:sldLayoutId id="2147487972" r:id="rId9"/>
    <p:sldLayoutId id="2147487973" r:id="rId10"/>
    <p:sldLayoutId id="2147487974" r:id="rId11"/>
    <p:sldLayoutId id="2147487975" r:id="rId12"/>
    <p:sldLayoutId id="2147487976" r:id="rId13"/>
    <p:sldLayoutId id="2147487977" r:id="rId14"/>
    <p:sldLayoutId id="2147487978" r:id="rId15"/>
    <p:sldLayoutId id="2147487979" r:id="rId16"/>
    <p:sldLayoutId id="2147487980" r:id="rId17"/>
    <p:sldLayoutId id="2147487981" r:id="rId18"/>
    <p:sldLayoutId id="2147487982" r:id="rId19"/>
    <p:sldLayoutId id="2147487983" r:id="rId20"/>
    <p:sldLayoutId id="2147487984" r:id="rId21"/>
    <p:sldLayoutId id="2147487985" r:id="rId22"/>
    <p:sldLayoutId id="2147487986" r:id="rId23"/>
    <p:sldLayoutId id="2147487987" r:id="rId24"/>
    <p:sldLayoutId id="2147487988" r:id="rId25"/>
    <p:sldLayoutId id="2147487989" r:id="rId26"/>
    <p:sldLayoutId id="2147487990" r:id="rId27"/>
    <p:sldLayoutId id="2147487991" r:id="rId28"/>
    <p:sldLayoutId id="2147487992" r:id="rId29"/>
    <p:sldLayoutId id="2147487993" r:id="rId30"/>
    <p:sldLayoutId id="2147487994" r:id="rId31"/>
    <p:sldLayoutId id="2147487995" r:id="rId32"/>
    <p:sldLayoutId id="2147487996" r:id="rId33"/>
    <p:sldLayoutId id="2147487997" r:id="rId34"/>
    <p:sldLayoutId id="2147487998" r:id="rId35"/>
    <p:sldLayoutId id="2147487999" r:id="rId36"/>
    <p:sldLayoutId id="2147488000" r:id="rId37"/>
    <p:sldLayoutId id="2147488003" r:id="rId38"/>
    <p:sldLayoutId id="2147488004" r:id="rId39"/>
    <p:sldLayoutId id="2147488005" r:id="rId40"/>
  </p:sldLayoutIdLst>
  <p:txStyles>
    <p:titleStyle>
      <a:lvl1pPr algn="l" defTabSz="914377" rtl="0" eaLnBrk="1" latinLnBrk="0" hangingPunct="1">
        <a:lnSpc>
          <a:spcPct val="90000"/>
        </a:lnSpc>
        <a:spcBef>
          <a:spcPct val="0"/>
        </a:spcBef>
        <a:buNone/>
        <a:defRPr sz="2800" b="0" kern="1200" baseline="0">
          <a:solidFill>
            <a:srgbClr val="55595D"/>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000" kern="1200">
          <a:solidFill>
            <a:srgbClr val="55595D"/>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rgbClr val="55595D"/>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rgbClr val="55595D"/>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rgbClr val="55595D"/>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rgbClr val="55595D"/>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28651" y="6356352"/>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a:t>2/5/2025</a:t>
            </a:fld>
            <a:endParaRPr lang="en-US"/>
          </a:p>
        </p:txBody>
      </p:sp>
      <p:sp>
        <p:nvSpPr>
          <p:cNvPr id="7" name="Rectangle 6">
            <a:extLst>
              <a:ext uri="{FF2B5EF4-FFF2-40B4-BE49-F238E27FC236}">
                <a16:creationId xmlns:a16="http://schemas.microsoft.com/office/drawing/2014/main" id="{D0094ED3-5E4B-6748-AB53-B20FE245B3D7}"/>
              </a:ext>
            </a:extLst>
          </p:cNvPr>
          <p:cNvSpPr/>
          <p:nvPr userDrawn="1"/>
        </p:nvSpPr>
        <p:spPr>
          <a:xfrm>
            <a:off x="-1" y="6176434"/>
            <a:ext cx="9144001" cy="681567"/>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18" name="Text Placeholder 17">
            <a:extLst>
              <a:ext uri="{FF2B5EF4-FFF2-40B4-BE49-F238E27FC236}">
                <a16:creationId xmlns:a16="http://schemas.microsoft.com/office/drawing/2014/main" id="{589D2C12-0455-CD4E-BA93-EC2FD58CF4D7}"/>
              </a:ext>
            </a:extLst>
          </p:cNvPr>
          <p:cNvSpPr>
            <a:spLocks noGrp="1"/>
          </p:cNvSpPr>
          <p:nvPr>
            <p:ph type="body" idx="1"/>
          </p:nvPr>
        </p:nvSpPr>
        <p:spPr>
          <a:xfrm>
            <a:off x="628651" y="1826684"/>
            <a:ext cx="7886700" cy="4213227"/>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itle Placeholder 18">
            <a:extLst>
              <a:ext uri="{FF2B5EF4-FFF2-40B4-BE49-F238E27FC236}">
                <a16:creationId xmlns:a16="http://schemas.microsoft.com/office/drawing/2014/main" id="{247E66D7-070E-654A-A09A-65D7A00AF8C2}"/>
              </a:ext>
            </a:extLst>
          </p:cNvPr>
          <p:cNvSpPr>
            <a:spLocks noGrp="1"/>
          </p:cNvSpPr>
          <p:nvPr>
            <p:ph type="title"/>
          </p:nvPr>
        </p:nvSpPr>
        <p:spPr>
          <a:xfrm>
            <a:off x="628651" y="366185"/>
            <a:ext cx="7886700" cy="1325033"/>
          </a:xfrm>
          <a:prstGeom prst="rect">
            <a:avLst/>
          </a:prstGeom>
        </p:spPr>
        <p:txBody>
          <a:bodyPr vert="horz" lIns="91440" tIns="45720" rIns="91440" bIns="45720" rtlCol="0" anchor="ctr">
            <a:normAutofit/>
          </a:bodyPr>
          <a:lstStyle/>
          <a:p>
            <a:r>
              <a:rPr lang="en-US"/>
              <a:t>Click to edit Master title style</a:t>
            </a:r>
          </a:p>
        </p:txBody>
      </p:sp>
      <p:pic>
        <p:nvPicPr>
          <p:cNvPr id="9" name="Picture 8">
            <a:extLst>
              <a:ext uri="{FF2B5EF4-FFF2-40B4-BE49-F238E27FC236}">
                <a16:creationId xmlns:a16="http://schemas.microsoft.com/office/drawing/2014/main" id="{DBF6F1AF-1B75-A649-A338-BA228D0FFE24}"/>
              </a:ext>
            </a:extLst>
          </p:cNvPr>
          <p:cNvPicPr>
            <a:picLocks noChangeAspect="1"/>
          </p:cNvPicPr>
          <p:nvPr userDrawn="1"/>
        </p:nvPicPr>
        <p:blipFill>
          <a:blip r:embed="rId41"/>
          <a:stretch>
            <a:fillRect/>
          </a:stretch>
        </p:blipFill>
        <p:spPr>
          <a:xfrm>
            <a:off x="-1" y="6638834"/>
            <a:ext cx="9197677" cy="287428"/>
          </a:xfrm>
          <a:prstGeom prst="rect">
            <a:avLst/>
          </a:prstGeom>
        </p:spPr>
      </p:pic>
      <p:pic>
        <p:nvPicPr>
          <p:cNvPr id="11" name="Picture 10">
            <a:extLst>
              <a:ext uri="{FF2B5EF4-FFF2-40B4-BE49-F238E27FC236}">
                <a16:creationId xmlns:a16="http://schemas.microsoft.com/office/drawing/2014/main" id="{D8A6CB51-E2FD-5B47-A154-954AF3167C3B}"/>
              </a:ext>
            </a:extLst>
          </p:cNvPr>
          <p:cNvPicPr>
            <a:picLocks noChangeAspect="1"/>
          </p:cNvPicPr>
          <p:nvPr userDrawn="1"/>
        </p:nvPicPr>
        <p:blipFill>
          <a:blip r:embed="rId42"/>
          <a:stretch>
            <a:fillRect/>
          </a:stretch>
        </p:blipFill>
        <p:spPr>
          <a:xfrm>
            <a:off x="7005033" y="6251767"/>
            <a:ext cx="1616335" cy="404661"/>
          </a:xfrm>
          <a:prstGeom prst="rect">
            <a:avLst/>
          </a:prstGeom>
        </p:spPr>
      </p:pic>
      <p:sp>
        <p:nvSpPr>
          <p:cNvPr id="10" name="Rectangle 9">
            <a:extLst>
              <a:ext uri="{FF2B5EF4-FFF2-40B4-BE49-F238E27FC236}">
                <a16:creationId xmlns:a16="http://schemas.microsoft.com/office/drawing/2014/main" id="{BFB84140-9B59-5C49-8326-84ED7E6D2215}"/>
              </a:ext>
            </a:extLst>
          </p:cNvPr>
          <p:cNvSpPr/>
          <p:nvPr userDrawn="1"/>
        </p:nvSpPr>
        <p:spPr>
          <a:xfrm>
            <a:off x="6703240" y="6258337"/>
            <a:ext cx="867145" cy="347675"/>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Tree>
    <p:extLst>
      <p:ext uri="{BB962C8B-B14F-4D97-AF65-F5344CB8AC3E}">
        <p14:creationId xmlns:p14="http://schemas.microsoft.com/office/powerpoint/2010/main" val="3858855247"/>
      </p:ext>
    </p:extLst>
  </p:cSld>
  <p:clrMap bg1="lt1" tx1="dk1" bg2="lt2" tx2="dk2" accent1="accent1" accent2="accent2" accent3="accent3" accent4="accent4" accent5="accent5" accent6="accent6" hlink="hlink" folHlink="folHlink"/>
  <p:sldLayoutIdLst>
    <p:sldLayoutId id="2147488007" r:id="rId1"/>
    <p:sldLayoutId id="2147488008" r:id="rId2"/>
    <p:sldLayoutId id="2147488009" r:id="rId3"/>
    <p:sldLayoutId id="2147488010" r:id="rId4"/>
    <p:sldLayoutId id="2147488011" r:id="rId5"/>
    <p:sldLayoutId id="2147488012" r:id="rId6"/>
    <p:sldLayoutId id="2147488013" r:id="rId7"/>
    <p:sldLayoutId id="2147488014" r:id="rId8"/>
    <p:sldLayoutId id="2147488015" r:id="rId9"/>
    <p:sldLayoutId id="2147488016" r:id="rId10"/>
    <p:sldLayoutId id="2147488017" r:id="rId11"/>
    <p:sldLayoutId id="2147488018" r:id="rId12"/>
    <p:sldLayoutId id="2147488019" r:id="rId13"/>
    <p:sldLayoutId id="2147488020" r:id="rId14"/>
    <p:sldLayoutId id="2147488021" r:id="rId15"/>
    <p:sldLayoutId id="2147488022" r:id="rId16"/>
    <p:sldLayoutId id="2147488023" r:id="rId17"/>
    <p:sldLayoutId id="2147488024" r:id="rId18"/>
    <p:sldLayoutId id="2147488025" r:id="rId19"/>
    <p:sldLayoutId id="2147488026" r:id="rId20"/>
    <p:sldLayoutId id="2147488027" r:id="rId21"/>
    <p:sldLayoutId id="2147488028" r:id="rId22"/>
    <p:sldLayoutId id="2147488029" r:id="rId23"/>
    <p:sldLayoutId id="2147488030" r:id="rId24"/>
    <p:sldLayoutId id="2147488031" r:id="rId25"/>
    <p:sldLayoutId id="2147488032" r:id="rId26"/>
    <p:sldLayoutId id="2147488033" r:id="rId27"/>
    <p:sldLayoutId id="2147488034" r:id="rId28"/>
    <p:sldLayoutId id="2147488035" r:id="rId29"/>
    <p:sldLayoutId id="2147488036" r:id="rId30"/>
    <p:sldLayoutId id="2147488037" r:id="rId31"/>
    <p:sldLayoutId id="2147488038" r:id="rId32"/>
    <p:sldLayoutId id="2147488039" r:id="rId33"/>
    <p:sldLayoutId id="2147488040" r:id="rId34"/>
    <p:sldLayoutId id="2147488041" r:id="rId35"/>
    <p:sldLayoutId id="2147488042" r:id="rId36"/>
    <p:sldLayoutId id="2147488043" r:id="rId37"/>
    <p:sldLayoutId id="2147488046" r:id="rId38"/>
    <p:sldLayoutId id="2147488047" r:id="rId39"/>
  </p:sldLayoutIdLst>
  <p:txStyles>
    <p:titleStyle>
      <a:lvl1pPr algn="l" defTabSz="914377" rtl="0" eaLnBrk="1" latinLnBrk="0" hangingPunct="1">
        <a:lnSpc>
          <a:spcPct val="90000"/>
        </a:lnSpc>
        <a:spcBef>
          <a:spcPct val="0"/>
        </a:spcBef>
        <a:buNone/>
        <a:defRPr sz="2800" b="0" kern="1200" baseline="0">
          <a:solidFill>
            <a:srgbClr val="55595D"/>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000" kern="1200">
          <a:solidFill>
            <a:srgbClr val="55595D"/>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rgbClr val="55595D"/>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600" kern="1200">
          <a:solidFill>
            <a:srgbClr val="55595D"/>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rgbClr val="55595D"/>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rgbClr val="55595D"/>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38.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60.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2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jpeg"/><Relationship Id="rId9"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5.xml"/><Relationship Id="rId1" Type="http://schemas.openxmlformats.org/officeDocument/2006/relationships/slideLayout" Target="../slideLayouts/slideLayout108.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2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6.xml"/><Relationship Id="rId1" Type="http://schemas.openxmlformats.org/officeDocument/2006/relationships/slideLayout" Target="../slideLayouts/slideLayout39.xml"/><Relationship Id="rId4" Type="http://schemas.openxmlformats.org/officeDocument/2006/relationships/image" Target="../media/image65.png"/></Relationships>
</file>

<file path=ppt/slides/_rels/slide2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67.jpeg"/></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16EC4615-E723-4340-91AF-44A959667C6E}"/>
              </a:ext>
            </a:extLst>
          </p:cNvPr>
          <p:cNvPicPr>
            <a:picLocks noGrp="1" noChangeAspect="1"/>
          </p:cNvPicPr>
          <p:nvPr>
            <p:ph type="pic" sz="quarter" idx="10"/>
          </p:nvPr>
        </p:nvPicPr>
        <p:blipFill>
          <a:blip r:embed="rId3" cstate="email">
            <a:extLst>
              <a:ext uri="{28A0092B-C50C-407E-A947-70E740481C1C}">
                <a14:useLocalDpi xmlns:a14="http://schemas.microsoft.com/office/drawing/2010/main" val="0"/>
              </a:ext>
            </a:extLst>
          </a:blip>
          <a:srcRect l="654" r="654"/>
          <a:stretch>
            <a:fillRect/>
          </a:stretch>
        </p:blipFill>
        <p:spPr/>
      </p:pic>
      <p:sp>
        <p:nvSpPr>
          <p:cNvPr id="6" name="Rectangle 5">
            <a:extLst>
              <a:ext uri="{FF2B5EF4-FFF2-40B4-BE49-F238E27FC236}">
                <a16:creationId xmlns:a16="http://schemas.microsoft.com/office/drawing/2014/main" id="{FF9471C3-E4F7-974E-899C-74D5F9833DD4}"/>
              </a:ext>
            </a:extLst>
          </p:cNvPr>
          <p:cNvSpPr/>
          <p:nvPr/>
        </p:nvSpPr>
        <p:spPr>
          <a:xfrm>
            <a:off x="879" y="585507"/>
            <a:ext cx="3379629" cy="1940560"/>
          </a:xfrm>
          <a:prstGeom prst="rect">
            <a:avLst/>
          </a:prstGeom>
          <a:solidFill>
            <a:srgbClr val="FF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8" name="Title 1">
            <a:extLst>
              <a:ext uri="{FF2B5EF4-FFF2-40B4-BE49-F238E27FC236}">
                <a16:creationId xmlns:a16="http://schemas.microsoft.com/office/drawing/2014/main" id="{04D05CB6-41BD-5D42-89E1-27398851411D}"/>
              </a:ext>
            </a:extLst>
          </p:cNvPr>
          <p:cNvSpPr txBox="1">
            <a:spLocks/>
          </p:cNvSpPr>
          <p:nvPr/>
        </p:nvSpPr>
        <p:spPr>
          <a:xfrm>
            <a:off x="413035" y="838200"/>
            <a:ext cx="2863565" cy="1110853"/>
          </a:xfrm>
          <a:prstGeom prst="rect">
            <a:avLst/>
          </a:prstGeom>
        </p:spPr>
        <p:txBody>
          <a:bodyPr vert="horz" lIns="91440" tIns="45720" rIns="91440" bIns="45720" rtlCol="0" anchor="ctr">
            <a:noAutofit/>
          </a:bodyPr>
          <a:lstStyle>
            <a:lvl1pPr algn="l" defTabSz="457200" rtl="0" eaLnBrk="1" latinLnBrk="0" hangingPunct="1">
              <a:spcBef>
                <a:spcPct val="0"/>
              </a:spcBef>
              <a:buNone/>
              <a:defRPr sz="4400" kern="1200">
                <a:solidFill>
                  <a:schemeClr val="bg1"/>
                </a:solidFill>
                <a:latin typeface="Arial"/>
                <a:ea typeface="+mj-ea"/>
                <a:cs typeface="Arial"/>
              </a:defRPr>
            </a:lvl1pPr>
          </a:lstStyle>
          <a:p>
            <a:r>
              <a:rPr lang="en-US" sz="4000" b="1"/>
              <a:t>Be Good to Yourself</a:t>
            </a:r>
          </a:p>
        </p:txBody>
      </p:sp>
      <p:sp>
        <p:nvSpPr>
          <p:cNvPr id="9" name="TextBox 8"/>
          <p:cNvSpPr txBox="1"/>
          <p:nvPr/>
        </p:nvSpPr>
        <p:spPr>
          <a:xfrm>
            <a:off x="427626" y="6303555"/>
            <a:ext cx="5058774" cy="246221"/>
          </a:xfrm>
          <a:prstGeom prst="rect">
            <a:avLst/>
          </a:prstGeom>
          <a:noFill/>
        </p:spPr>
        <p:txBody>
          <a:bodyPr wrap="square" rtlCol="0">
            <a:spAutoFit/>
          </a:bodyPr>
          <a:lstStyle/>
          <a:p>
            <a:r>
              <a:rPr lang="en-US" sz="1000">
                <a:solidFill>
                  <a:schemeClr val="tx2"/>
                </a:solidFill>
              </a:rPr>
              <a:t>CN3593441_0526</a:t>
            </a:r>
            <a:endParaRPr lang="en-US">
              <a:solidFill>
                <a:schemeClr val="tx2"/>
              </a:solidFill>
            </a:endParaRPr>
          </a:p>
        </p:txBody>
      </p:sp>
      <p:sp>
        <p:nvSpPr>
          <p:cNvPr id="2" name="TextBox 2"/>
          <p:cNvSpPr txBox="1"/>
          <p:nvPr/>
        </p:nvSpPr>
        <p:spPr>
          <a:xfrm>
            <a:off x="0" y="0"/>
            <a:ext cx="0" cy="0"/>
          </a:xfrm>
          <a:prstGeom prst="rect">
            <a:avLst/>
          </a:prstGeom>
        </p:spPr>
        <p:txBody>
          <a:bodyPr rtlCol="0" anchor="t">
            <a:noAutofit/>
          </a:bodyPr>
          <a:lstStyle/>
          <a:p>
            <a:pPr algn="l">
              <a:defRPr/>
            </a:pPr>
            <a:endParaRPr lang="en-US" sz="1100"/>
          </a:p>
          <a:p>
            <a:r>
              <a:rPr lang="en-US" sz="100"/>
              <a:t>ADMASTER-STAMP!20240523-3593441-11436837</a:t>
            </a:r>
          </a:p>
        </p:txBody>
      </p:sp>
      <p:sp>
        <p:nvSpPr>
          <p:cNvPr id="3" name="TextBox 3"/>
          <p:cNvSpPr txBox="1"/>
          <p:nvPr/>
        </p:nvSpPr>
        <p:spPr>
          <a:xfrm>
            <a:off x="6400800" y="6019800"/>
            <a:ext cx="3810000" cy="243324"/>
          </a:xfrm>
          <a:prstGeom prst="rect">
            <a:avLst/>
          </a:prstGeom>
        </p:spPr>
        <p:txBody>
          <a:bodyPr lIns="0" tIns="0" rIns="0" bIns="0" rtlCol="0" anchor="t" anchorCtr="0">
            <a:noAutofit/>
          </a:bodyPr>
          <a:lstStyle/>
          <a:p>
            <a:pPr algn="l">
              <a:defRPr/>
            </a:pPr>
            <a:r>
              <a:rPr lang="en-US" sz="1200" b="0" i="0">
                <a:solidFill>
                  <a:srgbClr val="000000"/>
                </a:solidFill>
                <a:latin typeface="Courier"/>
              </a:rPr>
              <a:t>20240523-3593441-11436837</a:t>
            </a:r>
            <a:endParaRPr lang="en-US"/>
          </a:p>
        </p:txBody>
      </p:sp>
      <p:sp>
        <p:nvSpPr>
          <p:cNvPr id="4" name="TextBox 3">
            <a:extLst>
              <a:ext uri="{FF2B5EF4-FFF2-40B4-BE49-F238E27FC236}">
                <a16:creationId xmlns:a16="http://schemas.microsoft.com/office/drawing/2014/main" id="{3567E451-ED91-E4DD-6D61-40864645F863}"/>
              </a:ext>
            </a:extLst>
          </p:cNvPr>
          <p:cNvSpPr txBox="1"/>
          <p:nvPr/>
        </p:nvSpPr>
        <p:spPr>
          <a:xfrm>
            <a:off x="3894357" y="308224"/>
            <a:ext cx="3775393" cy="646331"/>
          </a:xfrm>
          <a:prstGeom prst="rect">
            <a:avLst/>
          </a:prstGeom>
          <a:noFill/>
        </p:spPr>
        <p:txBody>
          <a:bodyPr wrap="none" rtlCol="0">
            <a:spAutoFit/>
          </a:bodyPr>
          <a:lstStyle/>
          <a:p>
            <a:r>
              <a:rPr lang="en-US"/>
              <a:t>Sports Facilities Management, LLC</a:t>
            </a:r>
          </a:p>
          <a:p>
            <a:r>
              <a:rPr lang="en-US"/>
              <a:t>                  401(k) Plan</a:t>
            </a:r>
          </a:p>
        </p:txBody>
      </p:sp>
    </p:spTree>
    <p:extLst>
      <p:ext uri="{BB962C8B-B14F-4D97-AF65-F5344CB8AC3E}">
        <p14:creationId xmlns:p14="http://schemas.microsoft.com/office/powerpoint/2010/main" val="2305638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C:\Users\i714613\Desktop\Photos\9455_Couple_piggybacking_at_mountain_ORIGINAL.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050"/>
            <a:ext cx="9144000" cy="573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1" name="Picture 5" descr="voybar-RGB-long.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50" y="-17463"/>
            <a:ext cx="9150350" cy="250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TextBox 5"/>
          <p:cNvSpPr txBox="1">
            <a:spLocks noChangeArrowheads="1"/>
          </p:cNvSpPr>
          <p:nvPr/>
        </p:nvSpPr>
        <p:spPr bwMode="auto">
          <a:xfrm>
            <a:off x="152400" y="1676400"/>
            <a:ext cx="387985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prstClr val="white"/>
                </a:solidFill>
                <a:effectLst/>
                <a:uLnTx/>
                <a:uFillTx/>
                <a:latin typeface="Arial" pitchFamily="34" charset="0"/>
                <a:ea typeface="MS PGothic" pitchFamily="34" charset="-128"/>
                <a:cs typeface="+mn-cs"/>
              </a:rPr>
              <a:t>Smart tip:</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prstClr val="white"/>
                </a:solidFill>
                <a:effectLst/>
                <a:uLnTx/>
                <a:uFillTx/>
                <a:latin typeface="Arial" pitchFamily="34" charset="0"/>
                <a:ea typeface="MS PGothic" pitchFamily="34" charset="-128"/>
                <a:cs typeface="+mn-cs"/>
              </a:rPr>
              <a:t>Save enough to get the full match:</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en-US" sz="2400">
                <a:solidFill>
                  <a:prstClr val="white"/>
                </a:solidFill>
              </a:rPr>
              <a:t>100% up to the first 3% employee deferral and 50% on the next 2% employee deferral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prstClr val="white"/>
                </a:solidFill>
                <a:effectLst/>
                <a:uLnTx/>
                <a:uFillTx/>
                <a:latin typeface="Arial" pitchFamily="34" charset="0"/>
                <a:ea typeface="MS PGothic" pitchFamily="34" charset="-128"/>
                <a:cs typeface="+mn-cs"/>
              </a:rPr>
              <a:t>Immediate Vesting</a:t>
            </a:r>
          </a:p>
        </p:txBody>
      </p:sp>
    </p:spTree>
    <p:extLst>
      <p:ext uri="{BB962C8B-B14F-4D97-AF65-F5344CB8AC3E}">
        <p14:creationId xmlns:p14="http://schemas.microsoft.com/office/powerpoint/2010/main" val="2798700229"/>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C:\Users\i714613\Desktop\Photos\GettyImages-601801847_sup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52600"/>
            <a:ext cx="4316413"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txBox="1">
            <a:spLocks noChangeArrowheads="1"/>
          </p:cNvSpPr>
          <p:nvPr/>
        </p:nvSpPr>
        <p:spPr bwMode="auto">
          <a:xfrm>
            <a:off x="4570413" y="1752600"/>
            <a:ext cx="4291012" cy="3451225"/>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lnSpc>
                <a:spcPct val="90000"/>
              </a:lnSpc>
            </a:pPr>
            <a:r>
              <a:rPr lang="en-US" altLang="en-US" sz="3500">
                <a:solidFill>
                  <a:schemeClr val="tx2"/>
                </a:solidFill>
              </a:rPr>
              <a:t>Aim to be </a:t>
            </a:r>
          </a:p>
          <a:p>
            <a:pPr algn="ctr" eaLnBrk="1" hangingPunct="1">
              <a:lnSpc>
                <a:spcPct val="90000"/>
              </a:lnSpc>
            </a:pPr>
            <a:r>
              <a:rPr lang="en-US" altLang="en-US" sz="3500">
                <a:solidFill>
                  <a:schemeClr val="tx2"/>
                </a:solidFill>
              </a:rPr>
              <a:t>saving about </a:t>
            </a:r>
          </a:p>
          <a:p>
            <a:pPr algn="ctr" eaLnBrk="1" hangingPunct="1">
              <a:lnSpc>
                <a:spcPct val="90000"/>
              </a:lnSpc>
            </a:pPr>
            <a:r>
              <a:rPr lang="en-US" altLang="en-US" sz="6000" b="1">
                <a:solidFill>
                  <a:schemeClr val="accent1"/>
                </a:solidFill>
              </a:rPr>
              <a:t>10% - 15% </a:t>
            </a:r>
          </a:p>
          <a:p>
            <a:pPr algn="ctr" eaLnBrk="1" hangingPunct="1">
              <a:lnSpc>
                <a:spcPct val="90000"/>
              </a:lnSpc>
            </a:pPr>
            <a:r>
              <a:rPr lang="en-US" altLang="en-US" sz="3500">
                <a:solidFill>
                  <a:schemeClr val="tx2"/>
                </a:solidFill>
              </a:rPr>
              <a:t>of your pay.</a:t>
            </a:r>
          </a:p>
        </p:txBody>
      </p:sp>
      <p:sp>
        <p:nvSpPr>
          <p:cNvPr id="4" name="TextBox 3"/>
          <p:cNvSpPr txBox="1">
            <a:spLocks noChangeArrowheads="1"/>
          </p:cNvSpPr>
          <p:nvPr/>
        </p:nvSpPr>
        <p:spPr bwMode="auto">
          <a:xfrm>
            <a:off x="457200" y="5756275"/>
            <a:ext cx="4267200"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altLang="en-US" sz="1000" i="1">
                <a:solidFill>
                  <a:srgbClr val="7F7F7F"/>
                </a:solidFill>
              </a:rPr>
              <a:t>Center for Retirement Research at Boston College, July 2014</a:t>
            </a:r>
          </a:p>
        </p:txBody>
      </p:sp>
      <p:sp>
        <p:nvSpPr>
          <p:cNvPr id="66565"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How much should you save?</a:t>
            </a:r>
            <a:endParaRPr lang="en-US" altLang="en-US" b="1"/>
          </a:p>
        </p:txBody>
      </p:sp>
      <p:sp>
        <p:nvSpPr>
          <p:cNvPr id="2" name="TextBox 2"/>
          <p:cNvSpPr txBox="1"/>
          <p:nvPr/>
        </p:nvSpPr>
        <p:spPr>
          <a:xfrm>
            <a:off x="0" y="0"/>
            <a:ext cx="0" cy="0"/>
          </a:xfrm>
          <a:prstGeom prst="rect">
            <a:avLst/>
          </a:prstGeom>
        </p:spPr>
        <p:txBody>
          <a:bodyPr rtlCol="0" anchor="t">
            <a:noAutofit/>
          </a:bodyPr>
          <a:lstStyle/>
          <a:p>
            <a:pPr algn="l">
              <a:defRPr/>
            </a:pPr>
            <a:endParaRPr lang="en-US" sz="1100"/>
          </a:p>
          <a:p>
            <a:r>
              <a:rPr lang="en-US" sz="100"/>
              <a:t>ADMASTER-STAMP!20240523-3593441-11436837</a:t>
            </a:r>
          </a:p>
        </p:txBody>
      </p:sp>
      <p:sp>
        <p:nvSpPr>
          <p:cNvPr id="3" name="TextBox 3"/>
          <p:cNvSpPr txBox="1"/>
          <p:nvPr/>
        </p:nvSpPr>
        <p:spPr>
          <a:xfrm>
            <a:off x="6400800" y="6019800"/>
            <a:ext cx="3810000" cy="243324"/>
          </a:xfrm>
          <a:prstGeom prst="rect">
            <a:avLst/>
          </a:prstGeom>
        </p:spPr>
        <p:txBody>
          <a:bodyPr lIns="0" tIns="0" rIns="0" bIns="0" rtlCol="0" anchor="t" anchorCtr="0">
            <a:noAutofit/>
          </a:bodyPr>
          <a:lstStyle/>
          <a:p>
            <a:pPr algn="l">
              <a:defRPr/>
            </a:pPr>
            <a:r>
              <a:rPr lang="en-US" sz="1200" b="0" i="0">
                <a:solidFill>
                  <a:srgbClr val="000000"/>
                </a:solidFill>
                <a:latin typeface="Courier"/>
              </a:rPr>
              <a:t>20240523-3593441-11436837</a:t>
            </a:r>
            <a:endParaRPr lang="en-US"/>
          </a:p>
        </p:txBody>
      </p:sp>
    </p:spTree>
    <p:extLst>
      <p:ext uri="{BB962C8B-B14F-4D97-AF65-F5344CB8AC3E}">
        <p14:creationId xmlns:p14="http://schemas.microsoft.com/office/powerpoint/2010/main" val="294307877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nodeType="afterGroup">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flipH="1">
            <a:off x="-6350" y="21771"/>
            <a:ext cx="9150350" cy="5410200"/>
          </a:xfrm>
          <a:prstGeom prst="rect">
            <a:avLst/>
          </a:prstGeom>
        </p:spPr>
      </p:pic>
      <p:sp>
        <p:nvSpPr>
          <p:cNvPr id="15" name="Rectangle 7"/>
          <p:cNvSpPr txBox="1">
            <a:spLocks noChangeArrowheads="1"/>
          </p:cNvSpPr>
          <p:nvPr/>
        </p:nvSpPr>
        <p:spPr bwMode="auto">
          <a:xfrm>
            <a:off x="4267200" y="43543"/>
            <a:ext cx="4876800" cy="1585912"/>
          </a:xfrm>
          <a:prstGeom prst="rect">
            <a:avLst/>
          </a:prstGeom>
          <a:solidFill>
            <a:schemeClr val="bg2"/>
          </a:solidFill>
          <a:ln>
            <a:noFill/>
          </a:ln>
          <a:effectLst>
            <a:glow rad="101600">
              <a:schemeClr val="bg1">
                <a:alpha val="60000"/>
              </a:schemeClr>
            </a:glow>
            <a:outerShdw blurRad="63500" sx="102000" sy="102000" algn="ctr" rotWithShape="0">
              <a:prstClr val="black">
                <a:alpha val="40000"/>
              </a:prstClr>
            </a:outerShdw>
          </a:effectLst>
        </p:spPr>
        <p:txBody>
          <a:bodyPr lIns="0" tIns="0" rIns="0" bIns="0"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lnSpc>
                <a:spcPct val="90000"/>
              </a:lnSpc>
              <a:spcAft>
                <a:spcPts val="1200"/>
              </a:spcAft>
            </a:pPr>
            <a:r>
              <a:rPr lang="en-US" altLang="en-US" sz="3800">
                <a:solidFill>
                  <a:schemeClr val="accent1"/>
                </a:solidFill>
              </a:rPr>
              <a:t>Investing options for </a:t>
            </a:r>
            <a:r>
              <a:rPr lang="en-US" altLang="en-US" sz="3800" b="1">
                <a:solidFill>
                  <a:schemeClr val="accent1"/>
                </a:solidFill>
              </a:rPr>
              <a:t>all types of investors</a:t>
            </a:r>
            <a:endParaRPr lang="en-US" altLang="en-US" sz="3800">
              <a:solidFill>
                <a:schemeClr val="accent1"/>
              </a:solidFill>
            </a:endParaRPr>
          </a:p>
        </p:txBody>
      </p:sp>
      <p:sp>
        <p:nvSpPr>
          <p:cNvPr id="2" name="TextBox 2"/>
          <p:cNvSpPr txBox="1"/>
          <p:nvPr/>
        </p:nvSpPr>
        <p:spPr>
          <a:xfrm>
            <a:off x="0" y="0"/>
            <a:ext cx="0" cy="0"/>
          </a:xfrm>
          <a:prstGeom prst="rect">
            <a:avLst/>
          </a:prstGeom>
        </p:spPr>
        <p:txBody>
          <a:bodyPr rtlCol="0" anchor="t">
            <a:noAutofit/>
          </a:bodyPr>
          <a:lstStyle/>
          <a:p>
            <a:pPr algn="l">
              <a:defRPr/>
            </a:pPr>
            <a:endParaRPr lang="en-US" sz="1100"/>
          </a:p>
          <a:p>
            <a:r>
              <a:rPr lang="en-US" sz="100"/>
              <a:t>ADMASTER-STAMP!20240523-3593441-11436837</a:t>
            </a:r>
          </a:p>
        </p:txBody>
      </p:sp>
      <p:sp>
        <p:nvSpPr>
          <p:cNvPr id="4" name="TextBox 4"/>
          <p:cNvSpPr txBox="1"/>
          <p:nvPr/>
        </p:nvSpPr>
        <p:spPr>
          <a:xfrm>
            <a:off x="6400800" y="6019800"/>
            <a:ext cx="3810000" cy="243324"/>
          </a:xfrm>
          <a:prstGeom prst="rect">
            <a:avLst/>
          </a:prstGeom>
        </p:spPr>
        <p:txBody>
          <a:bodyPr lIns="0" tIns="0" rIns="0" bIns="0" rtlCol="0" anchor="t" anchorCtr="0">
            <a:noAutofit/>
          </a:bodyPr>
          <a:lstStyle/>
          <a:p>
            <a:pPr algn="l">
              <a:defRPr/>
            </a:pPr>
            <a:r>
              <a:rPr lang="en-US" sz="1200" b="0" i="0">
                <a:solidFill>
                  <a:srgbClr val="000000"/>
                </a:solidFill>
                <a:latin typeface="Courier"/>
              </a:rPr>
              <a:t>20240523-3593441-11436837</a:t>
            </a:r>
            <a:endParaRPr lang="en-US"/>
          </a:p>
        </p:txBody>
      </p:sp>
    </p:spTree>
    <p:extLst>
      <p:ext uri="{BB962C8B-B14F-4D97-AF65-F5344CB8AC3E}">
        <p14:creationId xmlns:p14="http://schemas.microsoft.com/office/powerpoint/2010/main" val="101923443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p:cTn id="7"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0" y="4065588"/>
            <a:ext cx="9144000" cy="1725612"/>
          </a:xfrm>
          <a:prstGeom prst="rect">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nvGrpSpPr>
          <p:cNvPr id="76803" name="Group 3"/>
          <p:cNvGrpSpPr>
            <a:grpSpLocks/>
          </p:cNvGrpSpPr>
          <p:nvPr/>
        </p:nvGrpSpPr>
        <p:grpSpPr bwMode="auto">
          <a:xfrm>
            <a:off x="3505200" y="1633538"/>
            <a:ext cx="2133600" cy="3167062"/>
            <a:chOff x="3321049" y="1634100"/>
            <a:chExt cx="2133600" cy="3166501"/>
          </a:xfrm>
        </p:grpSpPr>
        <p:sp>
          <p:nvSpPr>
            <p:cNvPr id="20" name="Rectangle 19"/>
            <p:cNvSpPr/>
            <p:nvPr/>
          </p:nvSpPr>
          <p:spPr>
            <a:xfrm>
              <a:off x="3321049" y="2591192"/>
              <a:ext cx="2133600" cy="2209409"/>
            </a:xfrm>
            <a:prstGeom prst="rect">
              <a:avLst/>
            </a:prstGeom>
            <a:solidFill>
              <a:schemeClr val="bg1"/>
            </a:solidFill>
            <a:ln w="28575">
              <a:solidFill>
                <a:schemeClr val="bg1">
                  <a:lumMod val="65000"/>
                </a:schemeClr>
              </a:solidFill>
              <a:prstDash val="sysDot"/>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76816"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05224" y="1634100"/>
              <a:ext cx="1365250" cy="1460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17" name="Rectangle 5"/>
            <p:cNvSpPr txBox="1">
              <a:spLocks noChangeArrowheads="1"/>
            </p:cNvSpPr>
            <p:nvPr/>
          </p:nvSpPr>
          <p:spPr bwMode="auto">
            <a:xfrm>
              <a:off x="3633592" y="3319834"/>
              <a:ext cx="1508515" cy="745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80000"/>
                </a:lnSpc>
                <a:spcBef>
                  <a:spcPts val="1000"/>
                </a:spcBef>
                <a:spcAft>
                  <a:spcPct val="0"/>
                </a:spcAft>
                <a:buClrTx/>
                <a:buSzTx/>
                <a:buFontTx/>
                <a:buNone/>
                <a:tabLst/>
                <a:defRPr/>
              </a:pPr>
              <a:r>
                <a:rPr kumimoji="0" lang="en-US" altLang="en-US" sz="1600" b="1" i="0" u="none" strike="noStrike" kern="1200" cap="none" spc="0" normalizeH="0" baseline="0" noProof="0">
                  <a:ln>
                    <a:noFill/>
                  </a:ln>
                  <a:solidFill>
                    <a:srgbClr val="969696"/>
                  </a:solidFill>
                  <a:effectLst/>
                  <a:uLnTx/>
                  <a:uFillTx/>
                  <a:latin typeface="Arial" pitchFamily="34" charset="0"/>
                  <a:ea typeface="MS PGothic" pitchFamily="34" charset="-128"/>
                  <a:cs typeface="+mn-cs"/>
                </a:rPr>
                <a:t>Guide me</a:t>
              </a:r>
            </a:p>
            <a:p>
              <a:pPr marL="0" marR="0" lvl="0" indent="0" algn="ctr" defTabSz="914400" rtl="0" eaLnBrk="1" fontAlgn="base" latinLnBrk="0" hangingPunct="1">
                <a:lnSpc>
                  <a:spcPct val="80000"/>
                </a:lnSpc>
                <a:spcBef>
                  <a:spcPts val="1000"/>
                </a:spcBef>
                <a:spcAft>
                  <a:spcPct val="0"/>
                </a:spcAft>
                <a:buClrTx/>
                <a:buSzTx/>
                <a:buFontTx/>
                <a:buNone/>
                <a:tabLst/>
                <a:defRPr/>
              </a:pPr>
              <a:r>
                <a:rPr kumimoji="0" lang="en-US" altLang="en-US" sz="1600" b="0" i="0" u="none" strike="noStrike" kern="1200" cap="none" spc="0" normalizeH="0" baseline="0" noProof="0">
                  <a:ln>
                    <a:noFill/>
                  </a:ln>
                  <a:solidFill>
                    <a:srgbClr val="6E6E6E"/>
                  </a:solidFill>
                  <a:effectLst/>
                  <a:uLnTx/>
                  <a:uFillTx/>
                  <a:latin typeface="Arial" pitchFamily="34" charset="0"/>
                  <a:ea typeface="MS PGothic" pitchFamily="34" charset="-128"/>
                  <a:cs typeface="+mn-cs"/>
                </a:rPr>
                <a:t>Choose from pre-defined options</a:t>
              </a:r>
              <a:endParaRPr kumimoji="0" lang="en-US" altLang="en-US" sz="1600" b="1" i="0" u="none" strike="noStrike" kern="1200" cap="none" spc="0" normalizeH="0" baseline="0" noProof="0">
                <a:ln>
                  <a:noFill/>
                </a:ln>
                <a:solidFill>
                  <a:srgbClr val="969696"/>
                </a:solidFill>
                <a:effectLst/>
                <a:uLnTx/>
                <a:uFillTx/>
                <a:latin typeface="Arial" pitchFamily="34" charset="0"/>
                <a:ea typeface="MS PGothic" pitchFamily="34" charset="-128"/>
                <a:cs typeface="+mn-cs"/>
              </a:endParaRPr>
            </a:p>
            <a:p>
              <a:pPr marL="0" marR="0" lvl="0" indent="0" algn="ctr" defTabSz="914400" rtl="0" eaLnBrk="1" fontAlgn="base" latinLnBrk="0" hangingPunct="1">
                <a:lnSpc>
                  <a:spcPct val="80000"/>
                </a:lnSpc>
                <a:spcBef>
                  <a:spcPts val="1000"/>
                </a:spcBef>
                <a:spcAft>
                  <a:spcPct val="0"/>
                </a:spcAft>
                <a:buClrTx/>
                <a:buSzTx/>
                <a:buFontTx/>
                <a:buNone/>
                <a:tabLst/>
                <a:defRPr/>
              </a:pPr>
              <a:endParaRPr kumimoji="0" lang="en-US" altLang="en-US" sz="1600" b="1" i="0" u="none" strike="noStrike" kern="1200" cap="none" spc="0" normalizeH="0" baseline="0" noProof="0">
                <a:ln>
                  <a:noFill/>
                </a:ln>
                <a:solidFill>
                  <a:srgbClr val="969696"/>
                </a:solidFill>
                <a:effectLst/>
                <a:uLnTx/>
                <a:uFillTx/>
                <a:latin typeface="Arial" pitchFamily="34" charset="0"/>
                <a:ea typeface="MS PGothic" pitchFamily="34" charset="-128"/>
                <a:cs typeface="+mn-cs"/>
              </a:endParaRPr>
            </a:p>
          </p:txBody>
        </p:sp>
      </p:grpSp>
      <p:grpSp>
        <p:nvGrpSpPr>
          <p:cNvPr id="76804" name="Group 4"/>
          <p:cNvGrpSpPr>
            <a:grpSpLocks/>
          </p:cNvGrpSpPr>
          <p:nvPr/>
        </p:nvGrpSpPr>
        <p:grpSpPr bwMode="auto">
          <a:xfrm>
            <a:off x="6265863" y="1676400"/>
            <a:ext cx="2133600" cy="3121025"/>
            <a:chOff x="5916209" y="1676400"/>
            <a:chExt cx="2133600" cy="3121184"/>
          </a:xfrm>
        </p:grpSpPr>
        <p:sp>
          <p:nvSpPr>
            <p:cNvPr id="23" name="Rectangle 22"/>
            <p:cNvSpPr/>
            <p:nvPr/>
          </p:nvSpPr>
          <p:spPr>
            <a:xfrm>
              <a:off x="5916209" y="2587671"/>
              <a:ext cx="2133600" cy="2209913"/>
            </a:xfrm>
            <a:prstGeom prst="rect">
              <a:avLst/>
            </a:prstGeom>
            <a:solidFill>
              <a:schemeClr val="bg1"/>
            </a:solidFill>
            <a:ln w="28575">
              <a:solidFill>
                <a:schemeClr val="bg1">
                  <a:lumMod val="65000"/>
                </a:schemeClr>
              </a:solidFill>
              <a:prstDash val="sysDot"/>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76813"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00384" y="1676400"/>
              <a:ext cx="1365250" cy="1355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14" name="Rectangle 5"/>
            <p:cNvSpPr txBox="1">
              <a:spLocks noChangeArrowheads="1"/>
            </p:cNvSpPr>
            <p:nvPr/>
          </p:nvSpPr>
          <p:spPr bwMode="auto">
            <a:xfrm>
              <a:off x="6019800" y="3282060"/>
              <a:ext cx="1936865" cy="74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80000"/>
                </a:lnSpc>
                <a:spcBef>
                  <a:spcPts val="1000"/>
                </a:spcBef>
                <a:spcAft>
                  <a:spcPct val="0"/>
                </a:spcAft>
                <a:buClrTx/>
                <a:buSzTx/>
                <a:buFontTx/>
                <a:buNone/>
                <a:tabLst/>
                <a:defRPr/>
              </a:pPr>
              <a:r>
                <a:rPr kumimoji="0" lang="en-US" altLang="en-US" sz="1600" b="1" i="0" u="none" strike="noStrike" kern="1200" cap="none" spc="0" normalizeH="0" baseline="0" noProof="0">
                  <a:ln>
                    <a:noFill/>
                  </a:ln>
                  <a:solidFill>
                    <a:srgbClr val="969696"/>
                  </a:solidFill>
                  <a:effectLst/>
                  <a:uLnTx/>
                  <a:uFillTx/>
                  <a:latin typeface="Arial" pitchFamily="34" charset="0"/>
                  <a:ea typeface="MS PGothic" pitchFamily="34" charset="-128"/>
                  <a:cs typeface="+mn-cs"/>
                </a:rPr>
                <a:t>Get there myself</a:t>
              </a:r>
            </a:p>
            <a:p>
              <a:pPr marL="0" marR="0" lvl="0" indent="0" algn="ctr" defTabSz="914400" rtl="0" eaLnBrk="1" fontAlgn="base" latinLnBrk="0" hangingPunct="1">
                <a:lnSpc>
                  <a:spcPct val="80000"/>
                </a:lnSpc>
                <a:spcBef>
                  <a:spcPts val="1000"/>
                </a:spcBef>
                <a:spcAft>
                  <a:spcPct val="0"/>
                </a:spcAft>
                <a:buClrTx/>
                <a:buSzTx/>
                <a:buFontTx/>
                <a:buNone/>
                <a:tabLst/>
                <a:defRPr/>
              </a:pPr>
              <a:r>
                <a:rPr kumimoji="0" lang="en-US" altLang="en-US" sz="1600" b="0" i="0" u="none" strike="noStrike" kern="1200" cap="none" spc="0" normalizeH="0" baseline="0" noProof="0">
                  <a:ln>
                    <a:noFill/>
                  </a:ln>
                  <a:solidFill>
                    <a:srgbClr val="6E6E6E"/>
                  </a:solidFill>
                  <a:effectLst/>
                  <a:uLnTx/>
                  <a:uFillTx/>
                  <a:latin typeface="Arial" pitchFamily="34" charset="0"/>
                  <a:ea typeface="MS PGothic" pitchFamily="34" charset="-128"/>
                  <a:cs typeface="+mn-cs"/>
                </a:rPr>
                <a:t>Choose my </a:t>
              </a:r>
              <a:br>
                <a:rPr kumimoji="0" lang="en-US" altLang="en-US" sz="1600" b="0" i="0" u="none" strike="noStrike" kern="1200" cap="none" spc="0" normalizeH="0" baseline="0" noProof="0">
                  <a:ln>
                    <a:noFill/>
                  </a:ln>
                  <a:solidFill>
                    <a:srgbClr val="6E6E6E"/>
                  </a:solidFill>
                  <a:effectLst/>
                  <a:uLnTx/>
                  <a:uFillTx/>
                  <a:latin typeface="Arial" pitchFamily="34" charset="0"/>
                  <a:ea typeface="MS PGothic" pitchFamily="34" charset="-128"/>
                  <a:cs typeface="+mn-cs"/>
                </a:rPr>
              </a:br>
              <a:r>
                <a:rPr kumimoji="0" lang="en-US" altLang="en-US" sz="1600" b="0" i="0" u="none" strike="noStrike" kern="1200" cap="none" spc="0" normalizeH="0" baseline="0" noProof="0">
                  <a:ln>
                    <a:noFill/>
                  </a:ln>
                  <a:solidFill>
                    <a:srgbClr val="6E6E6E"/>
                  </a:solidFill>
                  <a:effectLst/>
                  <a:uLnTx/>
                  <a:uFillTx/>
                  <a:latin typeface="Arial" pitchFamily="34" charset="0"/>
                  <a:ea typeface="MS PGothic" pitchFamily="34" charset="-128"/>
                  <a:cs typeface="+mn-cs"/>
                </a:rPr>
                <a:t>own investment mix</a:t>
              </a:r>
              <a:endParaRPr kumimoji="0" lang="en-US" altLang="en-US" sz="1600" b="1" i="0" u="none" strike="noStrike" kern="1200" cap="none" spc="0" normalizeH="0" baseline="0" noProof="0">
                <a:ln>
                  <a:noFill/>
                </a:ln>
                <a:solidFill>
                  <a:srgbClr val="969696"/>
                </a:solidFill>
                <a:effectLst/>
                <a:uLnTx/>
                <a:uFillTx/>
                <a:latin typeface="Arial" pitchFamily="34" charset="0"/>
                <a:ea typeface="MS PGothic" pitchFamily="34" charset="-128"/>
                <a:cs typeface="+mn-cs"/>
              </a:endParaRPr>
            </a:p>
            <a:p>
              <a:pPr marL="0" marR="0" lvl="0" indent="0" algn="ctr" defTabSz="914400" rtl="0" eaLnBrk="1" fontAlgn="base" latinLnBrk="0" hangingPunct="1">
                <a:lnSpc>
                  <a:spcPct val="80000"/>
                </a:lnSpc>
                <a:spcBef>
                  <a:spcPts val="1000"/>
                </a:spcBef>
                <a:spcAft>
                  <a:spcPct val="0"/>
                </a:spcAft>
                <a:buClrTx/>
                <a:buSzTx/>
                <a:buFontTx/>
                <a:buNone/>
                <a:tabLst/>
                <a:defRPr/>
              </a:pPr>
              <a:r>
                <a:rPr kumimoji="0" lang="en-US" altLang="en-US" sz="1600" b="1" i="0" u="none" strike="noStrike" kern="1200" cap="none" spc="0" normalizeH="0" baseline="0" noProof="0">
                  <a:ln>
                    <a:noFill/>
                  </a:ln>
                  <a:solidFill>
                    <a:srgbClr val="969696"/>
                  </a:solidFill>
                  <a:effectLst/>
                  <a:uLnTx/>
                  <a:uFillTx/>
                  <a:latin typeface="Arial" pitchFamily="34" charset="0"/>
                  <a:ea typeface="MS PGothic" pitchFamily="34" charset="-128"/>
                  <a:cs typeface="+mn-cs"/>
                </a:rPr>
                <a:t> </a:t>
              </a:r>
            </a:p>
          </p:txBody>
        </p:sp>
      </p:grpSp>
      <p:grpSp>
        <p:nvGrpSpPr>
          <p:cNvPr id="76805" name="Group 2"/>
          <p:cNvGrpSpPr>
            <a:grpSpLocks/>
          </p:cNvGrpSpPr>
          <p:nvPr/>
        </p:nvGrpSpPr>
        <p:grpSpPr bwMode="auto">
          <a:xfrm>
            <a:off x="685800" y="1633538"/>
            <a:ext cx="2133600" cy="3167062"/>
            <a:chOff x="762000" y="1634028"/>
            <a:chExt cx="2133600" cy="3166573"/>
          </a:xfrm>
        </p:grpSpPr>
        <p:sp>
          <p:nvSpPr>
            <p:cNvPr id="2" name="Rectangle 1"/>
            <p:cNvSpPr/>
            <p:nvPr/>
          </p:nvSpPr>
          <p:spPr>
            <a:xfrm>
              <a:off x="762000" y="2591142"/>
              <a:ext cx="2133600" cy="2209459"/>
            </a:xfrm>
            <a:prstGeom prst="rect">
              <a:avLst/>
            </a:prstGeom>
            <a:solidFill>
              <a:schemeClr val="bg1"/>
            </a:solidFill>
            <a:ln w="28575">
              <a:solidFill>
                <a:schemeClr val="bg1">
                  <a:lumMod val="65000"/>
                </a:schemeClr>
              </a:solidFill>
              <a:prstDash val="sysDot"/>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76810"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42651" y="1634028"/>
              <a:ext cx="1236662" cy="1431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11" name="Rectangle 5"/>
            <p:cNvSpPr txBox="1">
              <a:spLocks noChangeArrowheads="1"/>
            </p:cNvSpPr>
            <p:nvPr/>
          </p:nvSpPr>
          <p:spPr bwMode="auto">
            <a:xfrm>
              <a:off x="914400" y="3282060"/>
              <a:ext cx="1828800" cy="1366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80000"/>
                </a:lnSpc>
                <a:spcBef>
                  <a:spcPts val="1000"/>
                </a:spcBef>
                <a:spcAft>
                  <a:spcPct val="0"/>
                </a:spcAft>
                <a:buClrTx/>
                <a:buSzTx/>
                <a:buFontTx/>
                <a:buNone/>
                <a:tabLst/>
                <a:defRPr/>
              </a:pPr>
              <a:r>
                <a:rPr kumimoji="0" lang="en-US" altLang="en-US" sz="1600" b="1" i="0" u="none" strike="noStrike" kern="1200" cap="none" spc="0" normalizeH="0" baseline="0" noProof="0">
                  <a:ln>
                    <a:noFill/>
                  </a:ln>
                  <a:solidFill>
                    <a:srgbClr val="969696"/>
                  </a:solidFill>
                  <a:effectLst/>
                  <a:uLnTx/>
                  <a:uFillTx/>
                  <a:latin typeface="Arial" pitchFamily="34" charset="0"/>
                  <a:ea typeface="MS PGothic" pitchFamily="34" charset="-128"/>
                  <a:cs typeface="+mn-cs"/>
                </a:rPr>
                <a:t>Give me advice to get there</a:t>
              </a:r>
            </a:p>
            <a:p>
              <a:pPr marL="0" marR="0" lvl="0" indent="0" algn="ctr" defTabSz="914400" rtl="0" eaLnBrk="1" fontAlgn="base" latinLnBrk="0" hangingPunct="1">
                <a:lnSpc>
                  <a:spcPct val="80000"/>
                </a:lnSpc>
                <a:spcBef>
                  <a:spcPts val="1000"/>
                </a:spcBef>
                <a:spcAft>
                  <a:spcPct val="0"/>
                </a:spcAft>
                <a:buClrTx/>
                <a:buSzTx/>
                <a:buFontTx/>
                <a:buNone/>
                <a:tabLst/>
                <a:defRPr/>
              </a:pPr>
              <a:r>
                <a:rPr kumimoji="0" lang="en-US" altLang="en-US" sz="1600" b="0" i="0" u="none" strike="noStrike" kern="1200" cap="none" spc="0" normalizeH="0" baseline="0" noProof="0">
                  <a:ln>
                    <a:noFill/>
                  </a:ln>
                  <a:solidFill>
                    <a:srgbClr val="6E6E6E"/>
                  </a:solidFill>
                  <a:effectLst/>
                  <a:uLnTx/>
                  <a:uFillTx/>
                  <a:latin typeface="Arial" pitchFamily="34" charset="0"/>
                  <a:ea typeface="MS PGothic" pitchFamily="34" charset="-128"/>
                  <a:cs typeface="+mn-cs"/>
                </a:rPr>
                <a:t>Have a professional take the lead</a:t>
              </a:r>
              <a:endParaRPr kumimoji="0" lang="en-US" altLang="en-US" sz="1600" b="1" i="0" u="none" strike="noStrike" kern="1200" cap="none" spc="0" normalizeH="0" baseline="0" noProof="0">
                <a:ln>
                  <a:noFill/>
                </a:ln>
                <a:solidFill>
                  <a:srgbClr val="969696"/>
                </a:solidFill>
                <a:effectLst/>
                <a:uLnTx/>
                <a:uFillTx/>
                <a:latin typeface="Arial" pitchFamily="34" charset="0"/>
                <a:ea typeface="MS PGothic" pitchFamily="34" charset="-128"/>
                <a:cs typeface="+mn-cs"/>
              </a:endParaRPr>
            </a:p>
            <a:p>
              <a:pPr marL="0" marR="0" lvl="0" indent="0" algn="ctr" defTabSz="914400" rtl="0" eaLnBrk="1" fontAlgn="base" latinLnBrk="0" hangingPunct="1">
                <a:lnSpc>
                  <a:spcPct val="80000"/>
                </a:lnSpc>
                <a:spcBef>
                  <a:spcPts val="1000"/>
                </a:spcBef>
                <a:spcAft>
                  <a:spcPct val="0"/>
                </a:spcAft>
                <a:buClrTx/>
                <a:buSzTx/>
                <a:buFontTx/>
                <a:buNone/>
                <a:tabLst/>
                <a:defRPr/>
              </a:pPr>
              <a:r>
                <a:rPr kumimoji="0" lang="en-US" altLang="en-US" sz="1600" b="1" i="0" u="none" strike="noStrike" kern="1200" cap="none" spc="0" normalizeH="0" baseline="0" noProof="0">
                  <a:ln>
                    <a:noFill/>
                  </a:ln>
                  <a:solidFill>
                    <a:srgbClr val="969696"/>
                  </a:solidFill>
                  <a:effectLst/>
                  <a:uLnTx/>
                  <a:uFillTx/>
                  <a:latin typeface="Arial" pitchFamily="34" charset="0"/>
                  <a:ea typeface="MS PGothic" pitchFamily="34" charset="-128"/>
                  <a:cs typeface="+mn-cs"/>
                </a:rPr>
                <a:t> </a:t>
              </a:r>
            </a:p>
          </p:txBody>
        </p:sp>
      </p:grpSp>
      <p:sp>
        <p:nvSpPr>
          <p:cNvPr id="76808" name="Title 2"/>
          <p:cNvSpPr>
            <a:spLocks noGrp="1"/>
          </p:cNvSpPr>
          <p:nvPr>
            <p:ph type="title"/>
          </p:nvPr>
        </p:nvSpPr>
        <p:spPr bwMode="auto">
          <a:xfrm>
            <a:off x="479425" y="387350"/>
            <a:ext cx="8229600" cy="7175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Choosing investments</a:t>
            </a:r>
            <a:endParaRPr lang="en-US" altLang="en-US" b="1"/>
          </a:p>
        </p:txBody>
      </p:sp>
      <p:sp>
        <p:nvSpPr>
          <p:cNvPr id="3" name="TextBox 3"/>
          <p:cNvSpPr txBox="1"/>
          <p:nvPr/>
        </p:nvSpPr>
        <p:spPr>
          <a:xfrm>
            <a:off x="0" y="0"/>
            <a:ext cx="0" cy="0"/>
          </a:xfrm>
          <a:prstGeom prst="rect">
            <a:avLst/>
          </a:prstGeom>
        </p:spPr>
        <p:txBody>
          <a:bodyPr rtlCol="0" anchor="t">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ADMASTER-STAMP!20240523-3593441-11436837</a:t>
            </a:r>
          </a:p>
        </p:txBody>
      </p:sp>
      <p:sp>
        <p:nvSpPr>
          <p:cNvPr id="5" name="TextBox 5"/>
          <p:cNvSpPr txBox="1"/>
          <p:nvPr/>
        </p:nvSpPr>
        <p:spPr>
          <a:xfrm>
            <a:off x="6400800" y="6019800"/>
            <a:ext cx="3810000" cy="243324"/>
          </a:xfrm>
          <a:prstGeom prst="rect">
            <a:avLst/>
          </a:prstGeom>
        </p:spPr>
        <p:txBody>
          <a:bodyPr lIns="0" tIns="0" rIns="0" bIns="0" rtlCol="0" anchor="t"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ourier"/>
                <a:ea typeface="MS PGothic" pitchFamily="34" charset="-128"/>
                <a:cs typeface="+mn-cs"/>
              </a:rPr>
              <a:t>20240523-3593441-11436837</a:t>
            </a:r>
            <a:endParaRPr kumimoji="0" 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spTree>
    <p:extLst>
      <p:ext uri="{BB962C8B-B14F-4D97-AF65-F5344CB8AC3E}">
        <p14:creationId xmlns:p14="http://schemas.microsoft.com/office/powerpoint/2010/main" val="3486289703"/>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19"/>
          <p:cNvSpPr>
            <a:spLocks noChangeArrowheads="1"/>
          </p:cNvSpPr>
          <p:nvPr/>
        </p:nvSpPr>
        <p:spPr bwMode="auto">
          <a:xfrm>
            <a:off x="565818" y="1041189"/>
            <a:ext cx="78803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6E6E6E"/>
                </a:solidFill>
                <a:effectLst/>
                <a:uLnTx/>
                <a:uFillTx/>
                <a:latin typeface="Arial" pitchFamily="34" charset="0"/>
                <a:ea typeface="MS PGothic" pitchFamily="34" charset="-128"/>
                <a:cs typeface="+mn-cs"/>
              </a:rPr>
              <a:t>Saving in your retirement plan is easy – but it can be hard to know if your investment selections and savings rate decisions will lead to meeting your</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6E6E6E"/>
                </a:solidFill>
                <a:effectLst/>
                <a:uLnTx/>
                <a:uFillTx/>
                <a:latin typeface="Arial" pitchFamily="34" charset="0"/>
                <a:ea typeface="MS PGothic" pitchFamily="34" charset="-128"/>
                <a:cs typeface="+mn-cs"/>
              </a:rPr>
              <a:t>retirement goals.</a:t>
            </a:r>
          </a:p>
        </p:txBody>
      </p:sp>
      <p:graphicFrame>
        <p:nvGraphicFramePr>
          <p:cNvPr id="7" name="Table 6"/>
          <p:cNvGraphicFramePr>
            <a:graphicFrameLocks noGrp="1"/>
          </p:cNvGraphicFramePr>
          <p:nvPr/>
        </p:nvGraphicFramePr>
        <p:xfrm>
          <a:off x="415675" y="2057400"/>
          <a:ext cx="8221662" cy="2865652"/>
        </p:xfrm>
        <a:graphic>
          <a:graphicData uri="http://schemas.openxmlformats.org/drawingml/2006/table">
            <a:tbl>
              <a:tblPr firstRow="1" bandRow="1">
                <a:tableStyleId>{0660B408-B3CF-4A94-85FC-2B1E0A45F4A2}</a:tableStyleId>
              </a:tblPr>
              <a:tblGrid>
                <a:gridCol w="5223125">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169737">
                  <a:extLst>
                    <a:ext uri="{9D8B030D-6E8A-4147-A177-3AD203B41FA5}">
                      <a16:colId xmlns:a16="http://schemas.microsoft.com/office/drawing/2014/main" val="20002"/>
                    </a:ext>
                  </a:extLst>
                </a:gridCol>
              </a:tblGrid>
              <a:tr h="477171">
                <a:tc>
                  <a:txBody>
                    <a:bodyPr/>
                    <a:lstStyle/>
                    <a:p>
                      <a:pPr marL="0" indent="0" algn="ctr">
                        <a:spcBef>
                          <a:spcPts val="600"/>
                        </a:spcBef>
                        <a:spcAft>
                          <a:spcPts val="600"/>
                        </a:spcAft>
                        <a:buFont typeface="Arial" pitchFamily="34" charset="0"/>
                        <a:buNone/>
                      </a:pPr>
                      <a:r>
                        <a:rPr lang="en-US" sz="1600"/>
                        <a:t>What you receive</a:t>
                      </a:r>
                      <a:endParaRPr lang="en-US" sz="1600">
                        <a:latin typeface="+mn-lt"/>
                        <a:cs typeface="+mn-cs"/>
                      </a:endParaRPr>
                    </a:p>
                  </a:txBody>
                  <a:tcPr marL="182881" marR="182881" marT="91478" marB="9147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tx1"/>
                    </a:solidFill>
                  </a:tcPr>
                </a:tc>
                <a:tc>
                  <a:txBody>
                    <a:bodyPr/>
                    <a:lstStyle/>
                    <a:p>
                      <a:pPr algn="ctr">
                        <a:spcBef>
                          <a:spcPts val="600"/>
                        </a:spcBef>
                        <a:spcAft>
                          <a:spcPts val="600"/>
                        </a:spcAft>
                      </a:pPr>
                      <a:r>
                        <a:rPr lang="en-US" sz="1600"/>
                        <a:t>Professional Management</a:t>
                      </a: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4"/>
                    </a:solidFill>
                  </a:tcPr>
                </a:tc>
                <a:tc>
                  <a:txBody>
                    <a:bodyPr/>
                    <a:lstStyle/>
                    <a:p>
                      <a:pPr marL="0" indent="0" algn="ctr">
                        <a:spcBef>
                          <a:spcPts val="600"/>
                        </a:spcBef>
                        <a:spcAft>
                          <a:spcPts val="600"/>
                        </a:spcAft>
                        <a:buFont typeface="Arial" pitchFamily="34" charset="0"/>
                        <a:buNone/>
                      </a:pPr>
                      <a:r>
                        <a:rPr lang="en-US" sz="1600"/>
                        <a:t>Online Advice</a:t>
                      </a:r>
                      <a:endParaRPr lang="en-US" sz="1600">
                        <a:latin typeface="+mn-lt"/>
                        <a:cs typeface="+mn-cs"/>
                      </a:endParaRP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0"/>
                  </a:ext>
                </a:extLst>
              </a:tr>
              <a:tr h="337284">
                <a:tc>
                  <a:txBody>
                    <a:bodyPr/>
                    <a:lstStyle/>
                    <a:p>
                      <a:pPr>
                        <a:spcBef>
                          <a:spcPts val="600"/>
                        </a:spcBef>
                        <a:spcAft>
                          <a:spcPts val="600"/>
                        </a:spcAft>
                      </a:pPr>
                      <a:r>
                        <a:rPr lang="en-US" sz="1200" b="0">
                          <a:solidFill>
                            <a:schemeClr val="tx2"/>
                          </a:solidFill>
                        </a:rPr>
                        <a:t>Professional investment selection</a:t>
                      </a: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marL="0" indent="0" algn="ctr">
                        <a:spcBef>
                          <a:spcPts val="600"/>
                        </a:spcBef>
                        <a:spcAft>
                          <a:spcPts val="600"/>
                        </a:spcAft>
                        <a:buClr>
                          <a:schemeClr val="accent2"/>
                        </a:buClr>
                        <a:buFont typeface="Arial"/>
                        <a:buNone/>
                      </a:pPr>
                      <a:endParaRPr lang="en-US" sz="1200" b="0">
                        <a:solidFill>
                          <a:schemeClr val="tx2"/>
                        </a:solidFill>
                      </a:endParaRP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ctr">
                        <a:spcBef>
                          <a:spcPts val="600"/>
                        </a:spcBef>
                        <a:spcAft>
                          <a:spcPts val="600"/>
                        </a:spcAft>
                      </a:pPr>
                      <a:endParaRPr lang="en-US" sz="1200" b="0">
                        <a:solidFill>
                          <a:schemeClr val="tx2"/>
                        </a:solidFill>
                      </a:endParaRP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337284">
                <a:tc>
                  <a:txBody>
                    <a:bodyPr/>
                    <a:lstStyle/>
                    <a:p>
                      <a:pPr>
                        <a:spcBef>
                          <a:spcPts val="600"/>
                        </a:spcBef>
                        <a:spcAft>
                          <a:spcPts val="600"/>
                        </a:spcAft>
                      </a:pPr>
                      <a:r>
                        <a:rPr lang="en-US" sz="1200" b="0">
                          <a:solidFill>
                            <a:schemeClr val="tx2"/>
                          </a:solidFill>
                        </a:rPr>
                        <a:t>Appropriate retirement savings level recommendation</a:t>
                      </a: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marL="0" indent="0" algn="ctr">
                        <a:spcBef>
                          <a:spcPts val="600"/>
                        </a:spcBef>
                        <a:spcAft>
                          <a:spcPts val="600"/>
                        </a:spcAft>
                        <a:buClr>
                          <a:schemeClr val="accent2"/>
                        </a:buClr>
                        <a:buFont typeface="Arial"/>
                        <a:buNone/>
                      </a:pPr>
                      <a:endParaRPr lang="en-US" sz="1200" b="0">
                        <a:solidFill>
                          <a:schemeClr val="tx2"/>
                        </a:solidFill>
                      </a:endParaRP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ctr">
                        <a:spcBef>
                          <a:spcPts val="600"/>
                        </a:spcBef>
                        <a:spcAft>
                          <a:spcPts val="600"/>
                        </a:spcAft>
                      </a:pPr>
                      <a:endParaRPr lang="en-US" sz="1200" b="0">
                        <a:solidFill>
                          <a:schemeClr val="tx2"/>
                        </a:solidFill>
                      </a:endParaRP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509288700"/>
                  </a:ext>
                </a:extLst>
              </a:tr>
              <a:tr h="337284">
                <a:tc>
                  <a:txBody>
                    <a:bodyPr/>
                    <a:lstStyle/>
                    <a:p>
                      <a:pPr>
                        <a:spcBef>
                          <a:spcPts val="600"/>
                        </a:spcBef>
                        <a:spcAft>
                          <a:spcPts val="600"/>
                        </a:spcAft>
                      </a:pPr>
                      <a:r>
                        <a:rPr lang="en-US" sz="1200" b="0">
                          <a:solidFill>
                            <a:schemeClr val="tx2"/>
                          </a:solidFill>
                        </a:rPr>
                        <a:t>Quarterly account monitoring and automatic adjustments </a:t>
                      </a: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marL="0" indent="0" algn="ctr">
                        <a:spcBef>
                          <a:spcPts val="600"/>
                        </a:spcBef>
                        <a:spcAft>
                          <a:spcPts val="600"/>
                        </a:spcAft>
                        <a:buClr>
                          <a:schemeClr val="accent2"/>
                        </a:buClr>
                        <a:buFont typeface="Arial"/>
                        <a:buNone/>
                      </a:pPr>
                      <a:endParaRPr lang="en-US" sz="1200" b="0">
                        <a:solidFill>
                          <a:schemeClr val="tx2"/>
                        </a:solidFill>
                      </a:endParaRP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ctr">
                        <a:spcBef>
                          <a:spcPts val="600"/>
                        </a:spcBef>
                        <a:spcAft>
                          <a:spcPts val="600"/>
                        </a:spcAft>
                      </a:pPr>
                      <a:endParaRPr lang="en-US" sz="1200" b="0">
                        <a:solidFill>
                          <a:schemeClr val="tx2"/>
                        </a:solidFill>
                      </a:endParaRP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992105574"/>
                  </a:ext>
                </a:extLst>
              </a:tr>
              <a:tr h="337284">
                <a:tc>
                  <a:txBody>
                    <a:bodyPr/>
                    <a:lstStyle/>
                    <a:p>
                      <a:pPr>
                        <a:spcBef>
                          <a:spcPts val="600"/>
                        </a:spcBef>
                        <a:spcAft>
                          <a:spcPts val="600"/>
                        </a:spcAft>
                      </a:pPr>
                      <a:r>
                        <a:rPr lang="en-US" sz="1200" b="0">
                          <a:solidFill>
                            <a:schemeClr val="tx2"/>
                          </a:solidFill>
                        </a:rPr>
                        <a:t>Automatic account rebalancing</a:t>
                      </a: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marL="0" indent="0" algn="ctr">
                        <a:spcBef>
                          <a:spcPts val="600"/>
                        </a:spcBef>
                        <a:spcAft>
                          <a:spcPts val="600"/>
                        </a:spcAft>
                        <a:buClr>
                          <a:schemeClr val="accent2"/>
                        </a:buClr>
                        <a:buFont typeface="Arial"/>
                        <a:buNone/>
                      </a:pPr>
                      <a:endParaRPr lang="en-US" sz="1200" b="0">
                        <a:solidFill>
                          <a:schemeClr val="tx2"/>
                        </a:solidFill>
                      </a:endParaRP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ctr">
                        <a:spcBef>
                          <a:spcPts val="600"/>
                        </a:spcBef>
                        <a:spcAft>
                          <a:spcPts val="600"/>
                        </a:spcAft>
                      </a:pPr>
                      <a:endParaRPr lang="en-US" sz="1200" b="0">
                        <a:solidFill>
                          <a:schemeClr val="tx2"/>
                        </a:solidFill>
                      </a:endParaRP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664625921"/>
                  </a:ext>
                </a:extLst>
              </a:tr>
              <a:tr h="337284">
                <a:tc>
                  <a:txBody>
                    <a:bodyPr/>
                    <a:lstStyle/>
                    <a:p>
                      <a:pPr>
                        <a:spcBef>
                          <a:spcPts val="600"/>
                        </a:spcBef>
                        <a:spcAft>
                          <a:spcPts val="600"/>
                        </a:spcAft>
                      </a:pPr>
                      <a:r>
                        <a:rPr lang="en-US" sz="1200" b="0">
                          <a:solidFill>
                            <a:schemeClr val="tx2"/>
                          </a:solidFill>
                        </a:rPr>
                        <a:t>Annual progress report mailed to your home</a:t>
                      </a: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marL="0" indent="0" algn="ctr">
                        <a:spcBef>
                          <a:spcPts val="600"/>
                        </a:spcBef>
                        <a:spcAft>
                          <a:spcPts val="600"/>
                        </a:spcAft>
                        <a:buClr>
                          <a:schemeClr val="accent2"/>
                        </a:buClr>
                        <a:buFont typeface="Arial"/>
                        <a:buNone/>
                      </a:pPr>
                      <a:endParaRPr lang="en-US" sz="1200" b="0">
                        <a:solidFill>
                          <a:schemeClr val="tx2"/>
                        </a:solidFill>
                      </a:endParaRP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ctr">
                        <a:spcBef>
                          <a:spcPts val="600"/>
                        </a:spcBef>
                        <a:spcAft>
                          <a:spcPts val="600"/>
                        </a:spcAft>
                      </a:pPr>
                      <a:endParaRPr lang="en-US" sz="1200" b="0">
                        <a:solidFill>
                          <a:schemeClr val="tx2"/>
                        </a:solidFill>
                      </a:endParaRP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25225180"/>
                  </a:ext>
                </a:extLst>
              </a:tr>
              <a:tr h="337284">
                <a:tc>
                  <a:txBody>
                    <a:bodyPr/>
                    <a:lstStyle/>
                    <a:p>
                      <a:pPr>
                        <a:spcBef>
                          <a:spcPts val="600"/>
                        </a:spcBef>
                        <a:spcAft>
                          <a:spcPts val="600"/>
                        </a:spcAft>
                      </a:pPr>
                      <a:r>
                        <a:rPr lang="en-US" sz="1200" b="0">
                          <a:solidFill>
                            <a:schemeClr val="tx2"/>
                          </a:solidFill>
                        </a:rPr>
                        <a:t>Additional fee for use of the service</a:t>
                      </a: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marL="0" indent="0" algn="ctr">
                        <a:spcBef>
                          <a:spcPts val="600"/>
                        </a:spcBef>
                        <a:spcAft>
                          <a:spcPts val="600"/>
                        </a:spcAft>
                        <a:buClr>
                          <a:schemeClr val="accent2"/>
                        </a:buClr>
                        <a:buFont typeface="Arial"/>
                        <a:buNone/>
                      </a:pPr>
                      <a:endParaRPr lang="en-US" sz="1200" b="0">
                        <a:solidFill>
                          <a:schemeClr val="tx2"/>
                        </a:solidFill>
                      </a:endParaRP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tc>
                  <a:txBody>
                    <a:bodyPr/>
                    <a:lstStyle/>
                    <a:p>
                      <a:pPr algn="ctr">
                        <a:spcBef>
                          <a:spcPts val="600"/>
                        </a:spcBef>
                        <a:spcAft>
                          <a:spcPts val="600"/>
                        </a:spcAft>
                      </a:pPr>
                      <a:endParaRPr lang="en-US" sz="1200" b="0">
                        <a:solidFill>
                          <a:schemeClr val="tx2"/>
                        </a:solidFill>
                      </a:endParaRPr>
                    </a:p>
                  </a:txBody>
                  <a:tcPr marL="182881" marR="182881" marT="91478" marB="91478">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91299471"/>
                  </a:ext>
                </a:extLst>
              </a:tr>
            </a:tbl>
          </a:graphicData>
        </a:graphic>
      </p:graphicFrame>
      <p:sp>
        <p:nvSpPr>
          <p:cNvPr id="8" name="Title 2"/>
          <p:cNvSpPr txBox="1">
            <a:spLocks/>
          </p:cNvSpPr>
          <p:nvPr/>
        </p:nvSpPr>
        <p:spPr>
          <a:xfrm>
            <a:off x="479425" y="387350"/>
            <a:ext cx="9578975" cy="717550"/>
          </a:xfrm>
          <a:prstGeom prst="rect">
            <a:avLst/>
          </a:prstGeom>
        </p:spPr>
        <p:txBody>
          <a:bodyPr/>
          <a:lstStyle>
            <a:lvl1pPr algn="ctr" defTabSz="455613" rtl="0" eaLnBrk="0" fontAlgn="base" hangingPunct="0">
              <a:spcBef>
                <a:spcPct val="0"/>
              </a:spcBef>
              <a:spcAft>
                <a:spcPct val="0"/>
              </a:spcAft>
              <a:defRPr sz="4400" kern="1200">
                <a:solidFill>
                  <a:schemeClr val="tx1"/>
                </a:solidFill>
                <a:latin typeface="+mj-lt"/>
                <a:ea typeface="+mj-ea"/>
                <a:cs typeface="+mj-cs"/>
              </a:defRPr>
            </a:lvl1pPr>
            <a:lvl2pPr algn="ctr" defTabSz="455613" rtl="0" eaLnBrk="0" fontAlgn="base" hangingPunct="0">
              <a:spcBef>
                <a:spcPct val="0"/>
              </a:spcBef>
              <a:spcAft>
                <a:spcPct val="0"/>
              </a:spcAft>
              <a:defRPr sz="4400">
                <a:solidFill>
                  <a:schemeClr val="tx1"/>
                </a:solidFill>
                <a:latin typeface="Arial" pitchFamily="34" charset="0"/>
              </a:defRPr>
            </a:lvl2pPr>
            <a:lvl3pPr algn="ctr" defTabSz="455613" rtl="0" eaLnBrk="0" fontAlgn="base" hangingPunct="0">
              <a:spcBef>
                <a:spcPct val="0"/>
              </a:spcBef>
              <a:spcAft>
                <a:spcPct val="0"/>
              </a:spcAft>
              <a:defRPr sz="4400">
                <a:solidFill>
                  <a:schemeClr val="tx1"/>
                </a:solidFill>
                <a:latin typeface="Arial" pitchFamily="34" charset="0"/>
              </a:defRPr>
            </a:lvl3pPr>
            <a:lvl4pPr algn="ctr" defTabSz="455613" rtl="0" eaLnBrk="0" fontAlgn="base" hangingPunct="0">
              <a:spcBef>
                <a:spcPct val="0"/>
              </a:spcBef>
              <a:spcAft>
                <a:spcPct val="0"/>
              </a:spcAft>
              <a:defRPr sz="4400">
                <a:solidFill>
                  <a:schemeClr val="tx1"/>
                </a:solidFill>
                <a:latin typeface="Arial" pitchFamily="34" charset="0"/>
              </a:defRPr>
            </a:lvl4pPr>
            <a:lvl5pPr algn="ctr" defTabSz="455613" rtl="0" eaLnBrk="0" fontAlgn="base" hangingPunct="0">
              <a:spcBef>
                <a:spcPct val="0"/>
              </a:spcBef>
              <a:spcAft>
                <a:spcPct val="0"/>
              </a:spcAft>
              <a:defRPr sz="4400">
                <a:solidFill>
                  <a:schemeClr val="tx1"/>
                </a:solidFill>
                <a:latin typeface="Arial" pitchFamily="34" charset="0"/>
              </a:defRPr>
            </a:lvl5pPr>
            <a:lvl6pPr marL="457200" algn="ctr" defTabSz="455613" rtl="0" fontAlgn="base">
              <a:spcBef>
                <a:spcPct val="0"/>
              </a:spcBef>
              <a:spcAft>
                <a:spcPct val="0"/>
              </a:spcAft>
              <a:defRPr sz="4400">
                <a:solidFill>
                  <a:schemeClr val="tx1"/>
                </a:solidFill>
                <a:latin typeface="Arial" pitchFamily="34" charset="0"/>
              </a:defRPr>
            </a:lvl6pPr>
            <a:lvl7pPr marL="914400" algn="ctr" defTabSz="455613" rtl="0" fontAlgn="base">
              <a:spcBef>
                <a:spcPct val="0"/>
              </a:spcBef>
              <a:spcAft>
                <a:spcPct val="0"/>
              </a:spcAft>
              <a:defRPr sz="4400">
                <a:solidFill>
                  <a:schemeClr val="tx1"/>
                </a:solidFill>
                <a:latin typeface="Arial" pitchFamily="34" charset="0"/>
              </a:defRPr>
            </a:lvl7pPr>
            <a:lvl8pPr marL="1371600" algn="ctr" defTabSz="455613" rtl="0" fontAlgn="base">
              <a:spcBef>
                <a:spcPct val="0"/>
              </a:spcBef>
              <a:spcAft>
                <a:spcPct val="0"/>
              </a:spcAft>
              <a:defRPr sz="4400">
                <a:solidFill>
                  <a:schemeClr val="tx1"/>
                </a:solidFill>
                <a:latin typeface="Arial" pitchFamily="34" charset="0"/>
              </a:defRPr>
            </a:lvl8pPr>
            <a:lvl9pPr marL="1828800" algn="ctr" defTabSz="455613" rtl="0" fontAlgn="base">
              <a:spcBef>
                <a:spcPct val="0"/>
              </a:spcBef>
              <a:spcAft>
                <a:spcPct val="0"/>
              </a:spcAft>
              <a:defRPr sz="4400">
                <a:solidFill>
                  <a:schemeClr val="tx1"/>
                </a:solidFill>
                <a:latin typeface="Arial" pitchFamily="34" charset="0"/>
              </a:defRPr>
            </a:lvl9pPr>
          </a:lstStyle>
          <a:p>
            <a:pPr marL="0" marR="0" lvl="0" indent="0" algn="l" defTabSz="455613" rtl="0" eaLnBrk="0" fontAlgn="base" latinLnBrk="0" hangingPunct="0">
              <a:lnSpc>
                <a:spcPct val="100000"/>
              </a:lnSpc>
              <a:spcBef>
                <a:spcPct val="0"/>
              </a:spcBef>
              <a:spcAft>
                <a:spcPct val="0"/>
              </a:spcAft>
              <a:buClrTx/>
              <a:buSzTx/>
              <a:buFontTx/>
              <a:buNone/>
              <a:tabLst/>
              <a:defRPr/>
            </a:pPr>
            <a:r>
              <a:rPr kumimoji="0" lang="en-US" sz="2800" b="0" i="0" u="none" strike="noStrike" kern="1200" cap="none" spc="0" normalizeH="0" baseline="0" noProof="0">
                <a:ln>
                  <a:noFill/>
                </a:ln>
                <a:solidFill>
                  <a:srgbClr val="6E6E6E"/>
                </a:solidFill>
                <a:effectLst/>
                <a:uLnTx/>
                <a:uFillTx/>
                <a:latin typeface="Arial" panose="020B0604020202020204"/>
                <a:ea typeface="+mj-ea"/>
                <a:cs typeface="+mj-cs"/>
              </a:rPr>
              <a:t>VRA powered by Morningstar</a:t>
            </a:r>
            <a:endParaRPr kumimoji="0" lang="en-US" sz="2800" b="1" i="0" u="none" strike="noStrike" kern="1200" cap="none" spc="0" normalizeH="0" baseline="30000" noProof="0">
              <a:ln>
                <a:noFill/>
              </a:ln>
              <a:solidFill>
                <a:srgbClr val="6E6E6E"/>
              </a:solidFill>
              <a:effectLst/>
              <a:uLnTx/>
              <a:uFillTx/>
              <a:latin typeface="Arial" panose="020B0604020202020204"/>
              <a:ea typeface="+mj-ea"/>
              <a:cs typeface="+mj-cs"/>
            </a:endParaRPr>
          </a:p>
        </p:txBody>
      </p:sp>
      <p:sp>
        <p:nvSpPr>
          <p:cNvPr id="3" name="TextBox 2">
            <a:extLst>
              <a:ext uri="{FF2B5EF4-FFF2-40B4-BE49-F238E27FC236}">
                <a16:creationId xmlns:a16="http://schemas.microsoft.com/office/drawing/2014/main" id="{67D4C462-802C-7231-38F9-562BE42A8FB2}"/>
              </a:ext>
            </a:extLst>
          </p:cNvPr>
          <p:cNvSpPr txBox="1"/>
          <p:nvPr/>
        </p:nvSpPr>
        <p:spPr>
          <a:xfrm>
            <a:off x="189099" y="5105400"/>
            <a:ext cx="8897602" cy="1077218"/>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800" b="1" i="0" u="none" strike="noStrike" kern="1200" cap="none" spc="0" normalizeH="0" baseline="0" noProof="0">
                <a:ln>
                  <a:noFill/>
                </a:ln>
                <a:solidFill>
                  <a:srgbClr val="6E6E6E"/>
                </a:solidFill>
                <a:effectLst/>
                <a:uLnTx/>
                <a:uFillTx/>
                <a:latin typeface="Arial" panose="020B0604020202020204" pitchFamily="34" charset="0"/>
                <a:ea typeface="MS PGothic" pitchFamily="34" charset="-128"/>
                <a:cs typeface="+mn-cs"/>
              </a:rPr>
              <a:t>Advisory Services provided by Voya Retirement Advisors, LLC (VRA). </a:t>
            </a:r>
            <a:r>
              <a:rPr kumimoji="0" lang="en-US" sz="800" b="0" i="0" u="none" strike="noStrike" kern="1200" cap="none" spc="0" normalizeH="0" baseline="0" noProof="0">
                <a:ln>
                  <a:noFill/>
                </a:ln>
                <a:solidFill>
                  <a:srgbClr val="6E6E6E"/>
                </a:solidFill>
                <a:effectLst/>
                <a:uLnTx/>
                <a:uFillTx/>
                <a:latin typeface="Arial" panose="020B0604020202020204" pitchFamily="34" charset="0"/>
                <a:ea typeface="MS PGothic" pitchFamily="34" charset="-128"/>
                <a:cs typeface="+mn-cs"/>
              </a:rPr>
              <a:t>VRA is a member of the Voya Financial (Voya) family of companies. For more information, please read the Voya Retirement Advisors Disclosure Statement, Advisory Services Agreement, and Advisory Services Overview. You may also request these from a VRA Investment Advisor Representative by calling your plan's information line. VRA has retained Morningstar Investment Management LLC as an independent “financial expert” (as defined in the Department of Labor’s Advisory Opinion 2001-09A) to develop, design, and implement the asset allocations and investment recommendations generated by the Advisory Services. Morningstar Investment Management LLC is a federally registered investment adviser and wholly owned subsidiary of Morningstar, Inc. Neither VRA nor Morningstar Investment Management LLC provides tax or legal advice. If you need tax advice, consult your accountant or if you need legal advice consult your lawyer. Future results are not guaranteed by VRA, Morningstar Investment Management LLC or any other party and past performance is no guarantee of future results. The Morningstar name and logo are registered trademarks of Morningstar, Inc. All other marks are the exclusive property of their respective owners. Morningstar Investment Management LLC and Morningstar, Inc. are not members of the Voya family of companies. </a:t>
            </a:r>
            <a:endParaRPr kumimoji="0" lang="en-US" altLang="en-US" sz="800" b="0" i="0" u="none" strike="noStrike" kern="1200" cap="none" spc="0" normalizeH="0" baseline="0" noProof="0">
              <a:ln>
                <a:noFill/>
              </a:ln>
              <a:solidFill>
                <a:srgbClr val="6E6E6E"/>
              </a:solidFill>
              <a:effectLst/>
              <a:uLnTx/>
              <a:uFillTx/>
              <a:latin typeface="Arial" pitchFamily="34" charset="0"/>
              <a:ea typeface="MS PGothic" pitchFamily="34" charset="-128"/>
              <a:cs typeface="+mn-cs"/>
            </a:endParaRPr>
          </a:p>
        </p:txBody>
      </p:sp>
      <p:pic>
        <p:nvPicPr>
          <p:cNvPr id="5" name="Graphic 4" descr="Checkmark with solid fill">
            <a:extLst>
              <a:ext uri="{FF2B5EF4-FFF2-40B4-BE49-F238E27FC236}">
                <a16:creationId xmlns:a16="http://schemas.microsoft.com/office/drawing/2014/main" id="{51DB67BC-39B5-39E2-5582-E03407F5A352}"/>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77000" y="2772860"/>
            <a:ext cx="228600" cy="228600"/>
          </a:xfrm>
          <a:prstGeom prst="rect">
            <a:avLst/>
          </a:prstGeom>
        </p:spPr>
      </p:pic>
      <p:pic>
        <p:nvPicPr>
          <p:cNvPr id="6" name="Graphic 5" descr="Checkmark with solid fill">
            <a:extLst>
              <a:ext uri="{FF2B5EF4-FFF2-40B4-BE49-F238E27FC236}">
                <a16:creationId xmlns:a16="http://schemas.microsoft.com/office/drawing/2014/main" id="{4F8B1308-7FCB-A8DD-23C4-93D63D1FDC21}"/>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77000" y="3506287"/>
            <a:ext cx="228600" cy="228600"/>
          </a:xfrm>
          <a:prstGeom prst="rect">
            <a:avLst/>
          </a:prstGeom>
        </p:spPr>
      </p:pic>
      <p:pic>
        <p:nvPicPr>
          <p:cNvPr id="10" name="Graphic 9" descr="Checkmark with solid fill">
            <a:extLst>
              <a:ext uri="{FF2B5EF4-FFF2-40B4-BE49-F238E27FC236}">
                <a16:creationId xmlns:a16="http://schemas.microsoft.com/office/drawing/2014/main" id="{F5AE7925-66C8-387B-43BE-74D9A8533F98}"/>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77000" y="3902007"/>
            <a:ext cx="228600" cy="228600"/>
          </a:xfrm>
          <a:prstGeom prst="rect">
            <a:avLst/>
          </a:prstGeom>
        </p:spPr>
      </p:pic>
      <p:pic>
        <p:nvPicPr>
          <p:cNvPr id="11" name="Graphic 10" descr="Checkmark with solid fill">
            <a:extLst>
              <a:ext uri="{FF2B5EF4-FFF2-40B4-BE49-F238E27FC236}">
                <a16:creationId xmlns:a16="http://schemas.microsoft.com/office/drawing/2014/main" id="{C026AE61-FBF2-C98C-AC9D-859F7D5A5CF8}"/>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77000" y="4220660"/>
            <a:ext cx="228600" cy="228600"/>
          </a:xfrm>
          <a:prstGeom prst="rect">
            <a:avLst/>
          </a:prstGeom>
        </p:spPr>
      </p:pic>
      <p:pic>
        <p:nvPicPr>
          <p:cNvPr id="12" name="Graphic 11" descr="Checkmark with solid fill">
            <a:extLst>
              <a:ext uri="{FF2B5EF4-FFF2-40B4-BE49-F238E27FC236}">
                <a16:creationId xmlns:a16="http://schemas.microsoft.com/office/drawing/2014/main" id="{16ED65A9-6245-4C29-DACB-03F757D59958}"/>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77000" y="4601660"/>
            <a:ext cx="228600" cy="228600"/>
          </a:xfrm>
          <a:prstGeom prst="rect">
            <a:avLst/>
          </a:prstGeom>
        </p:spPr>
      </p:pic>
      <p:pic>
        <p:nvPicPr>
          <p:cNvPr id="16" name="Graphic 15" descr="Checkmark with solid fill">
            <a:extLst>
              <a:ext uri="{FF2B5EF4-FFF2-40B4-BE49-F238E27FC236}">
                <a16:creationId xmlns:a16="http://schemas.microsoft.com/office/drawing/2014/main" id="{81861C01-A055-ED32-2AA6-6A0B78211883}"/>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77000" y="3147310"/>
            <a:ext cx="228600" cy="228600"/>
          </a:xfrm>
          <a:prstGeom prst="rect">
            <a:avLst/>
          </a:prstGeom>
        </p:spPr>
      </p:pic>
      <p:pic>
        <p:nvPicPr>
          <p:cNvPr id="17" name="Graphic 16" descr="Checkmark with solid fill">
            <a:extLst>
              <a:ext uri="{FF2B5EF4-FFF2-40B4-BE49-F238E27FC236}">
                <a16:creationId xmlns:a16="http://schemas.microsoft.com/office/drawing/2014/main" id="{4D52DDE0-58AC-62FA-B8D4-7437085EB7CE}"/>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924800" y="2792688"/>
            <a:ext cx="228600" cy="228600"/>
          </a:xfrm>
          <a:prstGeom prst="rect">
            <a:avLst/>
          </a:prstGeom>
        </p:spPr>
      </p:pic>
      <p:pic>
        <p:nvPicPr>
          <p:cNvPr id="18" name="Graphic 17" descr="Checkmark with solid fill">
            <a:extLst>
              <a:ext uri="{FF2B5EF4-FFF2-40B4-BE49-F238E27FC236}">
                <a16:creationId xmlns:a16="http://schemas.microsoft.com/office/drawing/2014/main" id="{2B061A95-CD50-5459-C8D3-3A7DAA62CAEA}"/>
              </a:ext>
            </a:extLst>
          </p:cNvPr>
          <p:cNvPicPr>
            <a:picLocks noChangeAspect="1"/>
          </p:cNvPicPr>
          <p:nvPr/>
        </p:nvPicPr>
        <p:blipFill>
          <a:blip r:embed="rId5" cstate="email">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924800" y="3124200"/>
            <a:ext cx="228600" cy="228600"/>
          </a:xfrm>
          <a:prstGeom prst="rect">
            <a:avLst/>
          </a:prstGeom>
        </p:spPr>
      </p:pic>
      <p:sp>
        <p:nvSpPr>
          <p:cNvPr id="4" name="TextBox 3">
            <a:extLst>
              <a:ext uri="{FF2B5EF4-FFF2-40B4-BE49-F238E27FC236}">
                <a16:creationId xmlns:a16="http://schemas.microsoft.com/office/drawing/2014/main" id="{1A9F388C-2CAE-FDAC-5AB6-B1FE2CEC6842}"/>
              </a:ext>
            </a:extLst>
          </p:cNvPr>
          <p:cNvSpPr txBox="1"/>
          <p:nvPr/>
        </p:nvSpPr>
        <p:spPr>
          <a:xfrm>
            <a:off x="9372600" y="73547"/>
            <a:ext cx="2463800" cy="584775"/>
          </a:xfrm>
          <a:prstGeom prst="rect">
            <a:avLst/>
          </a:prstGeom>
          <a:solidFill>
            <a:srgbClr val="FF0000"/>
          </a:solid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pitchFamily="34" charset="0"/>
                <a:ea typeface="MS PGothic" pitchFamily="34" charset="-128"/>
                <a:cs typeface="+mn-cs"/>
              </a:rPr>
              <a:t>VRA powered by Morningstar</a:t>
            </a:r>
          </a:p>
        </p:txBody>
      </p:sp>
      <p:sp>
        <p:nvSpPr>
          <p:cNvPr id="2" name="TextBox 2"/>
          <p:cNvSpPr txBox="1"/>
          <p:nvPr/>
        </p:nvSpPr>
        <p:spPr>
          <a:xfrm>
            <a:off x="0" y="0"/>
            <a:ext cx="0" cy="0"/>
          </a:xfrm>
          <a:prstGeom prst="rect">
            <a:avLst/>
          </a:prstGeom>
        </p:spPr>
        <p:txBody>
          <a:bodyPr rtlCol="0" anchor="t">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ADMASTER-STAMP!20240523-3593441-11436837</a:t>
            </a:r>
          </a:p>
        </p:txBody>
      </p:sp>
      <p:sp>
        <p:nvSpPr>
          <p:cNvPr id="9" name="TextBox 9"/>
          <p:cNvSpPr txBox="1"/>
          <p:nvPr/>
        </p:nvSpPr>
        <p:spPr>
          <a:xfrm>
            <a:off x="6400800" y="6019800"/>
            <a:ext cx="3810000" cy="243324"/>
          </a:xfrm>
          <a:prstGeom prst="rect">
            <a:avLst/>
          </a:prstGeom>
        </p:spPr>
        <p:txBody>
          <a:bodyPr lIns="0" tIns="0" rIns="0" bIns="0" rtlCol="0" anchor="t"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ourier"/>
                <a:ea typeface="MS PGothic" pitchFamily="34" charset="-128"/>
                <a:cs typeface="+mn-cs"/>
              </a:rPr>
              <a:t>20240523-3593441-11436837</a:t>
            </a:r>
            <a:endParaRPr kumimoji="0" 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spTree>
    <p:extLst>
      <p:ext uri="{BB962C8B-B14F-4D97-AF65-F5344CB8AC3E}">
        <p14:creationId xmlns:p14="http://schemas.microsoft.com/office/powerpoint/2010/main" val="7709245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4078288"/>
            <a:ext cx="9144000" cy="1725612"/>
          </a:xfrm>
          <a:prstGeom prst="rect">
            <a:avLst/>
          </a:prstGeom>
          <a:solidFill>
            <a:srgbClr val="0097A9"/>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Rectangle 8"/>
          <p:cNvSpPr/>
          <p:nvPr/>
        </p:nvSpPr>
        <p:spPr>
          <a:xfrm>
            <a:off x="3276600" y="2489994"/>
            <a:ext cx="4067175" cy="2438400"/>
          </a:xfrm>
          <a:prstGeom prst="rect">
            <a:avLst/>
          </a:prstGeom>
          <a:solidFill>
            <a:schemeClr val="bg1"/>
          </a:solidFill>
          <a:ln w="28575">
            <a:solidFill>
              <a:schemeClr val="bg1">
                <a:lumMod val="65000"/>
              </a:schemeClr>
            </a:solidFill>
            <a:prstDash val="sysDot"/>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80900"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248569"/>
            <a:ext cx="2320925" cy="248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2" name="Rectangle 5"/>
          <p:cNvSpPr txBox="1">
            <a:spLocks noChangeArrowheads="1"/>
          </p:cNvSpPr>
          <p:nvPr/>
        </p:nvSpPr>
        <p:spPr bwMode="auto">
          <a:xfrm>
            <a:off x="3810000" y="2857500"/>
            <a:ext cx="27797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l" defTabSz="914400" rtl="0" eaLnBrk="1" fontAlgn="base" latinLnBrk="0" hangingPunct="1">
              <a:lnSpc>
                <a:spcPct val="80000"/>
              </a:lnSpc>
              <a:spcBef>
                <a:spcPts val="1000"/>
              </a:spcBef>
              <a:spcAft>
                <a:spcPct val="0"/>
              </a:spcAft>
              <a:buClrTx/>
              <a:buSzTx/>
              <a:buFontTx/>
              <a:buNone/>
              <a:tabLst/>
              <a:defRPr/>
            </a:pPr>
            <a:r>
              <a:rPr kumimoji="0" lang="en-US" altLang="en-US" sz="3200" b="1" i="0" u="none" strike="noStrike" kern="1200" cap="none" spc="0" normalizeH="0" baseline="0" noProof="0">
                <a:ln>
                  <a:noFill/>
                </a:ln>
                <a:solidFill>
                  <a:srgbClr val="969696"/>
                </a:solidFill>
                <a:effectLst/>
                <a:uLnTx/>
                <a:uFillTx/>
                <a:latin typeface="Arial" pitchFamily="34" charset="0"/>
                <a:ea typeface="MS PGothic" pitchFamily="34" charset="-128"/>
                <a:cs typeface="+mn-cs"/>
              </a:rPr>
              <a:t>Guide me</a:t>
            </a:r>
          </a:p>
          <a:p>
            <a:pPr marL="0" marR="0" lvl="0" indent="0" algn="l" defTabSz="914400" rtl="0" eaLnBrk="1" fontAlgn="base" latinLnBrk="0" hangingPunct="1">
              <a:lnSpc>
                <a:spcPct val="80000"/>
              </a:lnSpc>
              <a:spcBef>
                <a:spcPts val="1000"/>
              </a:spcBef>
              <a:spcAft>
                <a:spcPct val="0"/>
              </a:spcAft>
              <a:buClrTx/>
              <a:buSzTx/>
              <a:buFontTx/>
              <a:buNone/>
              <a:tabLst/>
              <a:defRPr/>
            </a:pPr>
            <a:r>
              <a:rPr kumimoji="0" lang="en-US" altLang="en-US" sz="32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Choose from</a:t>
            </a:r>
            <a:br>
              <a:rPr kumimoji="0" lang="en-US" altLang="en-US" sz="32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br>
            <a:r>
              <a:rPr kumimoji="0" lang="en-US" altLang="en-US" sz="32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pre-defined options</a:t>
            </a:r>
            <a:endParaRPr kumimoji="0" lang="en-US" altLang="en-US" sz="3200" b="1"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sp>
        <p:nvSpPr>
          <p:cNvPr id="80903"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Choosing investments</a:t>
            </a:r>
            <a:endParaRPr lang="en-US" altLang="en-US" b="1"/>
          </a:p>
        </p:txBody>
      </p:sp>
      <p:sp>
        <p:nvSpPr>
          <p:cNvPr id="2" name="TextBox 2"/>
          <p:cNvSpPr txBox="1"/>
          <p:nvPr/>
        </p:nvSpPr>
        <p:spPr>
          <a:xfrm>
            <a:off x="0" y="0"/>
            <a:ext cx="0" cy="0"/>
          </a:xfrm>
          <a:prstGeom prst="rect">
            <a:avLst/>
          </a:prstGeom>
        </p:spPr>
        <p:txBody>
          <a:bodyPr rtlCol="0" anchor="t">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ADMASTER-STAMP!20240523-3593441-11436837</a:t>
            </a:r>
          </a:p>
        </p:txBody>
      </p:sp>
      <p:sp>
        <p:nvSpPr>
          <p:cNvPr id="3" name="TextBox 3"/>
          <p:cNvSpPr txBox="1"/>
          <p:nvPr/>
        </p:nvSpPr>
        <p:spPr>
          <a:xfrm>
            <a:off x="6400800" y="6019800"/>
            <a:ext cx="3810000" cy="243324"/>
          </a:xfrm>
          <a:prstGeom prst="rect">
            <a:avLst/>
          </a:prstGeom>
        </p:spPr>
        <p:txBody>
          <a:bodyPr lIns="0" tIns="0" rIns="0" bIns="0" rtlCol="0" anchor="t"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ourier"/>
                <a:ea typeface="MS PGothic" pitchFamily="34" charset="-128"/>
                <a:cs typeface="+mn-cs"/>
              </a:rPr>
              <a:t>20240523-3593441-11436837</a:t>
            </a:r>
            <a:endParaRPr kumimoji="0" 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spTree>
    <p:extLst>
      <p:ext uri="{BB962C8B-B14F-4D97-AF65-F5344CB8AC3E}">
        <p14:creationId xmlns:p14="http://schemas.microsoft.com/office/powerpoint/2010/main" val="3908203057"/>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txBox="1">
            <a:spLocks noChangeArrowheads="1"/>
          </p:cNvSpPr>
          <p:nvPr/>
        </p:nvSpPr>
        <p:spPr bwMode="auto">
          <a:xfrm>
            <a:off x="4335463" y="1519238"/>
            <a:ext cx="301625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itchFamily="34" charset="0"/>
                <a:ea typeface="MS PGothic" pitchFamily="34" charset="-128"/>
              </a:defRPr>
            </a:lvl1pPr>
            <a:lvl2pPr marL="1028700" indent="-57150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l" defTabSz="914400" rtl="0" eaLnBrk="1" fontAlgn="base" latinLnBrk="0" hangingPunct="1">
              <a:lnSpc>
                <a:spcPct val="90000"/>
              </a:lnSpc>
              <a:spcBef>
                <a:spcPct val="0"/>
              </a:spcBef>
              <a:spcAft>
                <a:spcPts val="1200"/>
              </a:spcAft>
              <a:buClrTx/>
              <a:buSzTx/>
              <a:buFontTx/>
              <a:buNone/>
              <a:tabLst/>
              <a:defRPr/>
            </a:pPr>
            <a:r>
              <a:rPr kumimoji="0" lang="en-US" altLang="en-US" sz="2800" b="1" i="0" u="none" strike="noStrike" kern="1200" cap="none" spc="0" normalizeH="0" baseline="0" noProof="0">
                <a:ln>
                  <a:noFill/>
                </a:ln>
                <a:solidFill>
                  <a:srgbClr val="F58000"/>
                </a:solidFill>
                <a:effectLst/>
                <a:uLnTx/>
                <a:uFillTx/>
                <a:latin typeface="Arial" pitchFamily="34" charset="0"/>
                <a:ea typeface="MS PGothic" pitchFamily="34" charset="-128"/>
                <a:cs typeface="+mn-cs"/>
              </a:rPr>
              <a:t>Target date funds</a:t>
            </a:r>
            <a:endParaRPr kumimoji="0" lang="en-US" altLang="en-US" sz="28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pic>
        <p:nvPicPr>
          <p:cNvPr id="32771" name="Picture 3" descr="H:\images\shutterstock_790042993.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24567" y="1813527"/>
            <a:ext cx="3009233" cy="2987073"/>
          </a:xfrm>
          <a:prstGeom prst="ellipse">
            <a:avLst/>
          </a:prstGeom>
          <a:ln w="63500" cap="rnd">
            <a:solidFill>
              <a:schemeClr val="bg1"/>
            </a:solidFill>
          </a:ln>
          <a:effectLst/>
          <a:extLst>
            <a:ext uri="{909E8E84-426E-40DD-AFC4-6F175D3DCCD1}">
              <a14:hiddenFill xmlns:a14="http://schemas.microsoft.com/office/drawing/2010/main">
                <a:solidFill>
                  <a:srgbClr val="FFFFFF"/>
                </a:solidFill>
              </a14:hiddenFill>
            </a:ext>
          </a:extLst>
        </p:spPr>
      </p:pic>
      <p:sp>
        <p:nvSpPr>
          <p:cNvPr id="8" name="Rectangle 7"/>
          <p:cNvSpPr txBox="1">
            <a:spLocks noChangeArrowheads="1"/>
          </p:cNvSpPr>
          <p:nvPr/>
        </p:nvSpPr>
        <p:spPr bwMode="auto">
          <a:xfrm>
            <a:off x="4411663" y="2157413"/>
            <a:ext cx="2979737"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eaLnBrk="0" hangingPunct="0">
              <a:defRPr>
                <a:solidFill>
                  <a:schemeClr val="tx1"/>
                </a:solidFill>
                <a:latin typeface="Arial" pitchFamily="34" charset="0"/>
                <a:ea typeface="MS PGothic" pitchFamily="34" charset="-128"/>
              </a:defRPr>
            </a:lvl1pPr>
            <a:lvl2pPr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1" indent="0" algn="l" defTabSz="914400" rtl="0" eaLnBrk="1" fontAlgn="base" latinLnBrk="0" hangingPunct="1">
              <a:lnSpc>
                <a:spcPct val="100000"/>
              </a:lnSpc>
              <a:spcBef>
                <a:spcPct val="0"/>
              </a:spcBef>
              <a:spcAft>
                <a:spcPts val="2400"/>
              </a:spcAft>
              <a:buClr>
                <a:srgbClr val="F58000"/>
              </a:buClr>
              <a:buSzTx/>
              <a:buFontTx/>
              <a:buNone/>
              <a:tabLst/>
              <a:defRPr/>
            </a:pPr>
            <a:r>
              <a:rPr kumimoji="0" lang="en-US" altLang="en-US" sz="1800" b="0" i="0" u="none" strike="noStrike" kern="1200" cap="none" spc="0" normalizeH="0" baseline="0" noProof="0">
                <a:ln>
                  <a:noFill/>
                </a:ln>
                <a:solidFill>
                  <a:srgbClr val="6E6E6E"/>
                </a:solidFill>
                <a:effectLst/>
                <a:uLnTx/>
                <a:uFillTx/>
                <a:latin typeface="Arial" pitchFamily="34" charset="0"/>
                <a:ea typeface="MS PGothic" pitchFamily="34" charset="-128"/>
                <a:cs typeface="+mn-cs"/>
              </a:rPr>
              <a:t>Simply choose the target date fund that is closest to the date you plan to retire</a:t>
            </a:r>
          </a:p>
        </p:txBody>
      </p:sp>
      <p:sp>
        <p:nvSpPr>
          <p:cNvPr id="89093" name="Rectangle 5"/>
          <p:cNvSpPr>
            <a:spLocks noChangeArrowheads="1"/>
          </p:cNvSpPr>
          <p:nvPr/>
        </p:nvSpPr>
        <p:spPr bwMode="auto">
          <a:xfrm>
            <a:off x="3886200" y="3829050"/>
            <a:ext cx="457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MS PGothic" pitchFamily="34" charset="-128"/>
              </a:defRPr>
            </a:lvl1pPr>
            <a:lvl2pPr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457200" marR="0" lvl="1" indent="0" algn="l" defTabSz="914400" rtl="0" eaLnBrk="1" fontAlgn="base" latinLnBrk="0" hangingPunct="1">
              <a:lnSpc>
                <a:spcPct val="100000"/>
              </a:lnSpc>
              <a:spcBef>
                <a:spcPct val="0"/>
              </a:spcBef>
              <a:spcAft>
                <a:spcPts val="2400"/>
              </a:spcAft>
              <a:buClr>
                <a:srgbClr val="E9691F"/>
              </a:buClr>
              <a:buSzTx/>
              <a:buFontTx/>
              <a:buNone/>
              <a:tabLst/>
              <a:defRPr/>
            </a:pPr>
            <a:r>
              <a:rPr kumimoji="0" lang="en-US" altLang="en-US" sz="1800" b="0" i="0" u="none" strike="noStrike" kern="1200" cap="none" spc="0" normalizeH="0" baseline="0" noProof="0">
                <a:ln>
                  <a:noFill/>
                </a:ln>
                <a:solidFill>
                  <a:srgbClr val="6E6E6E"/>
                </a:solidFill>
                <a:effectLst/>
                <a:uLnTx/>
                <a:uFillTx/>
                <a:latin typeface="Arial" pitchFamily="34" charset="0"/>
                <a:ea typeface="MS PGothic" pitchFamily="34" charset="-128"/>
                <a:cs typeface="+mn-cs"/>
              </a:rPr>
              <a:t>As you approach this target date, the portfolio will automatically move from a more aggressive investment mix to a more conservative investment mix</a:t>
            </a:r>
          </a:p>
        </p:txBody>
      </p:sp>
      <p:cxnSp>
        <p:nvCxnSpPr>
          <p:cNvPr id="26" name="Straight Connector 25"/>
          <p:cNvCxnSpPr/>
          <p:nvPr/>
        </p:nvCxnSpPr>
        <p:spPr>
          <a:xfrm>
            <a:off x="4495800" y="3429000"/>
            <a:ext cx="3429000" cy="0"/>
          </a:xfrm>
          <a:prstGeom prst="line">
            <a:avLst/>
          </a:prstGeom>
          <a:ln>
            <a:solidFill>
              <a:schemeClr val="tx2"/>
            </a:solidFill>
            <a:prstDash val="sysDot"/>
          </a:ln>
          <a:effectLst/>
        </p:spPr>
        <p:style>
          <a:lnRef idx="2">
            <a:schemeClr val="accent1"/>
          </a:lnRef>
          <a:fillRef idx="0">
            <a:schemeClr val="accent1"/>
          </a:fillRef>
          <a:effectRef idx="1">
            <a:schemeClr val="accent1"/>
          </a:effectRef>
          <a:fontRef idx="minor">
            <a:schemeClr val="tx1"/>
          </a:fontRef>
        </p:style>
      </p:cxnSp>
      <p:sp>
        <p:nvSpPr>
          <p:cNvPr id="7" name="Oval 6"/>
          <p:cNvSpPr/>
          <p:nvPr/>
        </p:nvSpPr>
        <p:spPr>
          <a:xfrm>
            <a:off x="2809875" y="3876675"/>
            <a:ext cx="1000125" cy="1000125"/>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89096" name="Picture 2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95600" y="3981450"/>
            <a:ext cx="819150"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7" name="TextBox 4"/>
          <p:cNvSpPr txBox="1">
            <a:spLocks noChangeArrowheads="1"/>
          </p:cNvSpPr>
          <p:nvPr/>
        </p:nvSpPr>
        <p:spPr bwMode="auto">
          <a:xfrm>
            <a:off x="9296400" y="341356"/>
            <a:ext cx="2206625" cy="276225"/>
          </a:xfrm>
          <a:prstGeom prst="rect">
            <a:avLst/>
          </a:prstGeom>
          <a:solidFill>
            <a:srgbClr val="E63AA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OTHER flow option</a:t>
            </a:r>
          </a:p>
        </p:txBody>
      </p:sp>
      <p:sp>
        <p:nvSpPr>
          <p:cNvPr id="89098" name="Rectangle 7"/>
          <p:cNvSpPr>
            <a:spLocks noChangeArrowheads="1"/>
          </p:cNvSpPr>
          <p:nvPr/>
        </p:nvSpPr>
        <p:spPr bwMode="auto">
          <a:xfrm>
            <a:off x="355600" y="5370513"/>
            <a:ext cx="8255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MS PGothic" pitchFamily="34" charset="-128"/>
              </a:defRPr>
            </a:lvl1pPr>
            <a:lvl2pPr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1" indent="0" algn="l" defTabSz="914400" rtl="0" eaLnBrk="1" fontAlgn="base" latinLnBrk="0" hangingPunct="1">
              <a:lnSpc>
                <a:spcPct val="90000"/>
              </a:lnSpc>
              <a:spcBef>
                <a:spcPct val="0"/>
              </a:spcBef>
              <a:spcAft>
                <a:spcPts val="1200"/>
              </a:spcAft>
              <a:buClrTx/>
              <a:buSzTx/>
              <a:buFontTx/>
              <a:buNone/>
              <a:tabLst/>
              <a:defRPr/>
            </a:pPr>
            <a:r>
              <a:rPr kumimoji="0" lang="en-US" altLang="en-US" sz="800" b="0" i="1" u="none" strike="noStrike" kern="1200" cap="none" spc="0" normalizeH="0" baseline="0" noProof="0">
                <a:ln>
                  <a:noFill/>
                </a:ln>
                <a:solidFill>
                  <a:srgbClr val="7F7F7F"/>
                </a:solidFill>
                <a:effectLst/>
                <a:uLnTx/>
                <a:uFillTx/>
                <a:latin typeface="Arial" pitchFamily="34" charset="0"/>
                <a:ea typeface="MS PGothic" pitchFamily="34" charset="-128"/>
                <a:cs typeface="+mn-cs"/>
              </a:rPr>
              <a:t>Generally speaking, Target Date funds target a certain date range for retirement, or the date the investor plans to start withdrawing money. Investors can select the fund that corresponds to their target date. They are designed to rebalance to a more conservative approach as the date nears. An investment in the Target Date Fund is not guaranteed at any time, including on or after the target date.</a:t>
            </a:r>
          </a:p>
          <a:p>
            <a:pPr marL="0" marR="0" lvl="1" indent="0" algn="l" defTabSz="914400" rtl="0" eaLnBrk="1" fontAlgn="base" latinLnBrk="0" hangingPunct="1">
              <a:lnSpc>
                <a:spcPct val="90000"/>
              </a:lnSpc>
              <a:spcBef>
                <a:spcPct val="0"/>
              </a:spcBef>
              <a:spcAft>
                <a:spcPts val="1200"/>
              </a:spcAft>
              <a:buClrTx/>
              <a:buSzTx/>
              <a:buFontTx/>
              <a:buNone/>
              <a:tabLst/>
              <a:defRPr/>
            </a:pPr>
            <a:r>
              <a:rPr kumimoji="0" lang="en-US" altLang="en-US" sz="800" b="0" i="1" u="none" strike="noStrike" kern="1200" cap="none" spc="0" normalizeH="0" baseline="0" noProof="0">
                <a:ln>
                  <a:noFill/>
                </a:ln>
                <a:solidFill>
                  <a:srgbClr val="7F7F7F"/>
                </a:solidFill>
                <a:effectLst/>
                <a:uLnTx/>
                <a:uFillTx/>
                <a:latin typeface="Arial" pitchFamily="34" charset="0"/>
                <a:ea typeface="MS PGothic" pitchFamily="34" charset="-128"/>
                <a:cs typeface="+mn-cs"/>
              </a:rPr>
              <a:t>While using diversification as part of your investment strategy neither assures nor guarantees better performance and cannot protect against loss in declining markets, it is a well-recognized risk management strategy.</a:t>
            </a:r>
          </a:p>
        </p:txBody>
      </p:sp>
      <p:sp>
        <p:nvSpPr>
          <p:cNvPr id="89099"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Choosing investments</a:t>
            </a:r>
            <a:endParaRPr lang="en-US" altLang="en-US" b="1"/>
          </a:p>
        </p:txBody>
      </p:sp>
      <p:sp>
        <p:nvSpPr>
          <p:cNvPr id="2" name="TextBox 2"/>
          <p:cNvSpPr txBox="1"/>
          <p:nvPr/>
        </p:nvSpPr>
        <p:spPr>
          <a:xfrm>
            <a:off x="0" y="0"/>
            <a:ext cx="0" cy="0"/>
          </a:xfrm>
          <a:prstGeom prst="rect">
            <a:avLst/>
          </a:prstGeom>
        </p:spPr>
        <p:txBody>
          <a:bodyPr rtlCol="0" anchor="t">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ADMASTER-STAMP!20240523-3593441-11436837</a:t>
            </a:r>
          </a:p>
        </p:txBody>
      </p:sp>
      <p:sp>
        <p:nvSpPr>
          <p:cNvPr id="3" name="TextBox 3"/>
          <p:cNvSpPr txBox="1"/>
          <p:nvPr/>
        </p:nvSpPr>
        <p:spPr>
          <a:xfrm>
            <a:off x="6400800" y="6019800"/>
            <a:ext cx="3810000" cy="243324"/>
          </a:xfrm>
          <a:prstGeom prst="rect">
            <a:avLst/>
          </a:prstGeom>
        </p:spPr>
        <p:txBody>
          <a:bodyPr lIns="0" tIns="0" rIns="0" bIns="0" rtlCol="0" anchor="t"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ourier"/>
                <a:ea typeface="MS PGothic" pitchFamily="34" charset="-128"/>
                <a:cs typeface="+mn-cs"/>
              </a:rPr>
              <a:t>20240523-3593441-11436837</a:t>
            </a:r>
            <a:endParaRPr kumimoji="0" 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spTree>
    <p:extLst>
      <p:ext uri="{BB962C8B-B14F-4D97-AF65-F5344CB8AC3E}">
        <p14:creationId xmlns:p14="http://schemas.microsoft.com/office/powerpoint/2010/main" val="327298182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8">
                                            <p:txEl>
                                              <p:pRg st="0" end="0"/>
                                            </p:txEl>
                                          </p:spTgt>
                                        </p:tgtEl>
                                      </p:cBhvr>
                                    </p:animEffect>
                                  </p:childTnLst>
                                </p:cTn>
                              </p:par>
                            </p:childTnLst>
                          </p:cTn>
                        </p:par>
                        <p:par>
                          <p:cTn id="10" fill="hold" nodeType="afterGroup">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p:cTn id="13"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15"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8"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Box 4"/>
          <p:cNvSpPr txBox="1">
            <a:spLocks noChangeArrowheads="1"/>
          </p:cNvSpPr>
          <p:nvPr/>
        </p:nvSpPr>
        <p:spPr bwMode="auto">
          <a:xfrm>
            <a:off x="9372600" y="485775"/>
            <a:ext cx="2206625" cy="276225"/>
          </a:xfrm>
          <a:prstGeom prst="rect">
            <a:avLst/>
          </a:prstGeom>
          <a:solidFill>
            <a:srgbClr val="E63AA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OTHER flow option</a:t>
            </a:r>
          </a:p>
        </p:txBody>
      </p:sp>
      <p:pic>
        <p:nvPicPr>
          <p:cNvPr id="90115" name="Picture 22"/>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28651" y="1350963"/>
            <a:ext cx="8058149" cy="405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6"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Choosing investments</a:t>
            </a:r>
            <a:endParaRPr lang="en-US" altLang="en-US" b="1"/>
          </a:p>
        </p:txBody>
      </p:sp>
      <p:sp>
        <p:nvSpPr>
          <p:cNvPr id="2" name="TextBox 1">
            <a:extLst>
              <a:ext uri="{FF2B5EF4-FFF2-40B4-BE49-F238E27FC236}">
                <a16:creationId xmlns:a16="http://schemas.microsoft.com/office/drawing/2014/main" id="{04E364DD-7FFD-D5AD-8CE8-127702301B75}"/>
              </a:ext>
            </a:extLst>
          </p:cNvPr>
          <p:cNvSpPr txBox="1"/>
          <p:nvPr/>
        </p:nvSpPr>
        <p:spPr>
          <a:xfrm>
            <a:off x="457200" y="5697379"/>
            <a:ext cx="7086600" cy="24622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a:ln>
                  <a:noFill/>
                </a:ln>
                <a:solidFill>
                  <a:srgbClr val="6E6E6E"/>
                </a:solidFill>
                <a:effectLst/>
                <a:uLnTx/>
                <a:uFillTx/>
                <a:latin typeface="Arial" pitchFamily="34" charset="0"/>
                <a:ea typeface="MS PGothic" pitchFamily="34" charset="-128"/>
                <a:cs typeface="+mn-cs"/>
              </a:rPr>
              <a:t>Target date funds are subject to the risks associated with the underlying funds, including loss of principal. </a:t>
            </a:r>
          </a:p>
        </p:txBody>
      </p:sp>
      <p:sp>
        <p:nvSpPr>
          <p:cNvPr id="3" name="TextBox 3"/>
          <p:cNvSpPr txBox="1"/>
          <p:nvPr/>
        </p:nvSpPr>
        <p:spPr>
          <a:xfrm>
            <a:off x="0" y="0"/>
            <a:ext cx="0" cy="0"/>
          </a:xfrm>
          <a:prstGeom prst="rect">
            <a:avLst/>
          </a:prstGeom>
        </p:spPr>
        <p:txBody>
          <a:bodyPr rtlCol="0" anchor="t">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ADMASTER-STAMP!20240523-3593441-11436837</a:t>
            </a:r>
          </a:p>
        </p:txBody>
      </p:sp>
      <p:sp>
        <p:nvSpPr>
          <p:cNvPr id="4" name="TextBox 4"/>
          <p:cNvSpPr txBox="1"/>
          <p:nvPr/>
        </p:nvSpPr>
        <p:spPr>
          <a:xfrm>
            <a:off x="6400800" y="6019800"/>
            <a:ext cx="3810000" cy="243324"/>
          </a:xfrm>
          <a:prstGeom prst="rect">
            <a:avLst/>
          </a:prstGeom>
        </p:spPr>
        <p:txBody>
          <a:bodyPr lIns="0" tIns="0" rIns="0" bIns="0" rtlCol="0" anchor="t"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ourier"/>
                <a:ea typeface="MS PGothic" pitchFamily="34" charset="-128"/>
                <a:cs typeface="+mn-cs"/>
              </a:rPr>
              <a:t>20240523-3593441-11436837</a:t>
            </a:r>
            <a:endParaRPr kumimoji="0" 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spTree>
    <p:extLst>
      <p:ext uri="{BB962C8B-B14F-4D97-AF65-F5344CB8AC3E}">
        <p14:creationId xmlns:p14="http://schemas.microsoft.com/office/powerpoint/2010/main" val="2302238185"/>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4065588"/>
            <a:ext cx="9144000" cy="1725612"/>
          </a:xfrm>
          <a:prstGeom prst="rect">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Rectangle 7"/>
          <p:cNvSpPr/>
          <p:nvPr/>
        </p:nvSpPr>
        <p:spPr>
          <a:xfrm>
            <a:off x="2895600" y="2438400"/>
            <a:ext cx="4343400" cy="2438400"/>
          </a:xfrm>
          <a:prstGeom prst="rect">
            <a:avLst/>
          </a:prstGeom>
          <a:solidFill>
            <a:schemeClr val="bg1"/>
          </a:solidFill>
          <a:ln w="28575">
            <a:solidFill>
              <a:schemeClr val="bg1">
                <a:lumMod val="65000"/>
              </a:schemeClr>
            </a:solidFill>
            <a:prstDash val="sysDot"/>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77829"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162050"/>
            <a:ext cx="2320925"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0" name="Rectangle 5"/>
          <p:cNvSpPr txBox="1">
            <a:spLocks noChangeArrowheads="1"/>
          </p:cNvSpPr>
          <p:nvPr/>
        </p:nvSpPr>
        <p:spPr bwMode="auto">
          <a:xfrm>
            <a:off x="3552825" y="3086100"/>
            <a:ext cx="33051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l" defTabSz="914400" rtl="0" eaLnBrk="1" fontAlgn="base" latinLnBrk="0" hangingPunct="1">
              <a:lnSpc>
                <a:spcPct val="80000"/>
              </a:lnSpc>
              <a:spcBef>
                <a:spcPts val="1000"/>
              </a:spcBef>
              <a:spcAft>
                <a:spcPct val="0"/>
              </a:spcAft>
              <a:buClrTx/>
              <a:buSzTx/>
              <a:buFontTx/>
              <a:buNone/>
              <a:tabLst/>
              <a:defRPr/>
            </a:pPr>
            <a:r>
              <a:rPr kumimoji="0" lang="en-US" altLang="en-US" sz="3200" b="1" i="0" u="none" strike="noStrike" kern="1200" cap="none" spc="0" normalizeH="0" baseline="0" noProof="0">
                <a:ln>
                  <a:noFill/>
                </a:ln>
                <a:solidFill>
                  <a:srgbClr val="969696"/>
                </a:solidFill>
                <a:effectLst/>
                <a:uLnTx/>
                <a:uFillTx/>
                <a:latin typeface="Arial" pitchFamily="34" charset="0"/>
                <a:ea typeface="MS PGothic" pitchFamily="34" charset="-128"/>
                <a:cs typeface="+mn-cs"/>
              </a:rPr>
              <a:t>Get there myself</a:t>
            </a:r>
          </a:p>
          <a:p>
            <a:pPr marL="0" marR="0" lvl="0" indent="0" algn="l" defTabSz="914400" rtl="0" eaLnBrk="1" fontAlgn="base" latinLnBrk="0" hangingPunct="1">
              <a:lnSpc>
                <a:spcPct val="80000"/>
              </a:lnSpc>
              <a:spcBef>
                <a:spcPts val="1000"/>
              </a:spcBef>
              <a:spcAft>
                <a:spcPct val="0"/>
              </a:spcAft>
              <a:buClrTx/>
              <a:buSzTx/>
              <a:buFontTx/>
              <a:buNone/>
              <a:tabLst/>
              <a:defRPr/>
            </a:pPr>
            <a:r>
              <a:rPr kumimoji="0" lang="en-US" altLang="en-US" sz="32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Choose my own investment mix</a:t>
            </a:r>
            <a:endParaRPr kumimoji="0" lang="en-US" altLang="en-US" sz="3200" b="1"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a:p>
            <a:pPr marL="0" marR="0" lvl="0" indent="0" algn="l" defTabSz="914400" rtl="0" eaLnBrk="1" fontAlgn="base" latinLnBrk="0" hangingPunct="1">
              <a:lnSpc>
                <a:spcPct val="80000"/>
              </a:lnSpc>
              <a:spcBef>
                <a:spcPts val="1000"/>
              </a:spcBef>
              <a:spcAft>
                <a:spcPct val="0"/>
              </a:spcAft>
              <a:buClrTx/>
              <a:buSzTx/>
              <a:buFontTx/>
              <a:buNone/>
              <a:tabLst/>
              <a:defRPr/>
            </a:pPr>
            <a:r>
              <a:rPr kumimoji="0" lang="en-US" altLang="en-US" sz="3200" b="1" i="0" u="none" strike="noStrike" kern="1200" cap="none" spc="0" normalizeH="0" baseline="0" noProof="0">
                <a:ln>
                  <a:noFill/>
                </a:ln>
                <a:solidFill>
                  <a:srgbClr val="969696"/>
                </a:solidFill>
                <a:effectLst/>
                <a:uLnTx/>
                <a:uFillTx/>
                <a:latin typeface="Arial" pitchFamily="34" charset="0"/>
                <a:ea typeface="MS PGothic" pitchFamily="34" charset="-128"/>
                <a:cs typeface="+mn-cs"/>
              </a:rPr>
              <a:t> </a:t>
            </a:r>
          </a:p>
        </p:txBody>
      </p:sp>
      <p:sp>
        <p:nvSpPr>
          <p:cNvPr id="77831" name="Title 2"/>
          <p:cNvSpPr>
            <a:spLocks noGrp="1"/>
          </p:cNvSpPr>
          <p:nvPr>
            <p:ph type="title" idx="4294967295"/>
          </p:nvPr>
        </p:nvSpPr>
        <p:spPr bwMode="auto">
          <a:xfrm>
            <a:off x="914400" y="387350"/>
            <a:ext cx="8229600" cy="7175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Choosing investments</a:t>
            </a:r>
            <a:endParaRPr lang="en-US" altLang="en-US" b="1"/>
          </a:p>
        </p:txBody>
      </p:sp>
      <p:sp>
        <p:nvSpPr>
          <p:cNvPr id="2" name="TextBox 2"/>
          <p:cNvSpPr txBox="1"/>
          <p:nvPr/>
        </p:nvSpPr>
        <p:spPr>
          <a:xfrm>
            <a:off x="0" y="0"/>
            <a:ext cx="0" cy="0"/>
          </a:xfrm>
          <a:prstGeom prst="rect">
            <a:avLst/>
          </a:prstGeom>
        </p:spPr>
        <p:txBody>
          <a:bodyPr rtlCol="0" anchor="t">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ADMASTER-STAMP!20240523-3593441-11436837</a:t>
            </a:r>
          </a:p>
        </p:txBody>
      </p:sp>
      <p:sp>
        <p:nvSpPr>
          <p:cNvPr id="3" name="TextBox 3"/>
          <p:cNvSpPr txBox="1"/>
          <p:nvPr/>
        </p:nvSpPr>
        <p:spPr>
          <a:xfrm>
            <a:off x="6400800" y="6019800"/>
            <a:ext cx="3810000" cy="243324"/>
          </a:xfrm>
          <a:prstGeom prst="rect">
            <a:avLst/>
          </a:prstGeom>
        </p:spPr>
        <p:txBody>
          <a:bodyPr lIns="0" tIns="0" rIns="0" bIns="0" rtlCol="0" anchor="t"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ourier"/>
                <a:ea typeface="MS PGothic" pitchFamily="34" charset="-128"/>
                <a:cs typeface="+mn-cs"/>
              </a:rPr>
              <a:t>20240523-3593441-11436837</a:t>
            </a:r>
            <a:endParaRPr kumimoji="0" 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spTree>
    <p:extLst>
      <p:ext uri="{BB962C8B-B14F-4D97-AF65-F5344CB8AC3E}">
        <p14:creationId xmlns:p14="http://schemas.microsoft.com/office/powerpoint/2010/main" val="358403476"/>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Content Placeholder 2"/>
          <p:cNvSpPr txBox="1">
            <a:spLocks/>
          </p:cNvSpPr>
          <p:nvPr/>
        </p:nvSpPr>
        <p:spPr bwMode="auto">
          <a:xfrm>
            <a:off x="228600" y="1873250"/>
            <a:ext cx="3124200" cy="371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74320" tIns="228600" rIns="274320" bIns="228600">
            <a:spAutoFit/>
          </a:bodyPr>
          <a:lstStyle>
            <a:lvl1pPr marL="279400" indent="-279400" eaLnBrk="0" hangingPunct="0">
              <a:spcBef>
                <a:spcPts val="600"/>
              </a:spcBef>
              <a:defRPr sz="2200" b="1">
                <a:solidFill>
                  <a:schemeClr val="bg2"/>
                </a:solidFill>
                <a:latin typeface="Arial" pitchFamily="34" charset="0"/>
                <a:ea typeface="MS PGothic" pitchFamily="34" charset="-128"/>
                <a:cs typeface="Arial" pitchFamily="34" charset="0"/>
              </a:defRPr>
            </a:lvl1pPr>
            <a:lvl2pPr marL="742950" indent="-285750" eaLnBrk="0" hangingPunct="0">
              <a:spcBef>
                <a:spcPts val="600"/>
              </a:spcBef>
              <a:spcAft>
                <a:spcPts val="400"/>
              </a:spcAft>
              <a:buClr>
                <a:schemeClr val="tx2"/>
              </a:buClr>
              <a:buSzPct val="80000"/>
              <a:buFont typeface="Wingdings" pitchFamily="2" charset="2"/>
              <a:buChar char=""/>
              <a:defRPr sz="2000">
                <a:solidFill>
                  <a:srgbClr val="000000"/>
                </a:solidFill>
                <a:latin typeface="Arial" pitchFamily="34" charset="0"/>
                <a:ea typeface="Arial" pitchFamily="34" charset="0"/>
                <a:cs typeface="Arial" pitchFamily="34" charset="0"/>
              </a:defRPr>
            </a:lvl2pPr>
            <a:lvl3pPr marL="1143000" indent="-228600" eaLnBrk="0" hangingPunct="0">
              <a:spcBef>
                <a:spcPts val="400"/>
              </a:spcBef>
              <a:spcAft>
                <a:spcPts val="400"/>
              </a:spcAft>
              <a:buClr>
                <a:schemeClr val="tx2"/>
              </a:buClr>
              <a:buSzPct val="100000"/>
              <a:buFont typeface="Arial" pitchFamily="34" charset="0"/>
              <a:buChar char="–"/>
              <a:defRPr>
                <a:solidFill>
                  <a:srgbClr val="000000"/>
                </a:solidFill>
                <a:latin typeface="Arial" pitchFamily="34" charset="0"/>
                <a:ea typeface="Arial" pitchFamily="34" charset="0"/>
                <a:cs typeface="Arial" pitchFamily="34" charset="0"/>
              </a:defRPr>
            </a:lvl3pPr>
            <a:lvl4pPr marL="1600200" indent="-228600" eaLnBrk="0"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4pPr>
            <a:lvl5pPr marL="2057400" indent="-228600" eaLnBrk="0"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5pPr>
            <a:lvl6pPr marL="25146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6pPr>
            <a:lvl7pPr marL="29718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7pPr>
            <a:lvl8pPr marL="34290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8pPr>
            <a:lvl9pPr marL="38862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9pPr>
          </a:lstStyle>
          <a:p>
            <a:pPr eaLnBrk="1" fontAlgn="base" hangingPunct="1">
              <a:spcBef>
                <a:spcPts val="400"/>
              </a:spcBef>
              <a:spcAft>
                <a:spcPts val="400"/>
              </a:spcAft>
              <a:buClr>
                <a:srgbClr val="D75426"/>
              </a:buClr>
              <a:buSzPct val="120000"/>
              <a:buFontTx/>
              <a:buChar char="•"/>
            </a:pPr>
            <a:r>
              <a:rPr lang="en-US" altLang="en-US" sz="1800" b="0">
                <a:solidFill>
                  <a:srgbClr val="6E6E6E"/>
                </a:solidFill>
              </a:rPr>
              <a:t>When doing-it-yourself, understand the different levels of risk and reward</a:t>
            </a:r>
          </a:p>
          <a:p>
            <a:pPr eaLnBrk="1" fontAlgn="base" hangingPunct="1">
              <a:spcBef>
                <a:spcPts val="400"/>
              </a:spcBef>
              <a:spcAft>
                <a:spcPts val="400"/>
              </a:spcAft>
              <a:buClr>
                <a:srgbClr val="D75426"/>
              </a:buClr>
              <a:buSzPct val="120000"/>
              <a:buFontTx/>
              <a:buChar char="•"/>
            </a:pPr>
            <a:r>
              <a:rPr lang="en-US" altLang="en-US" sz="1800" b="0">
                <a:solidFill>
                  <a:srgbClr val="6E6E6E"/>
                </a:solidFill>
              </a:rPr>
              <a:t>Consider choosing a mix of investments from different asset classes</a:t>
            </a:r>
          </a:p>
          <a:p>
            <a:pPr eaLnBrk="1" fontAlgn="base" hangingPunct="1">
              <a:spcBef>
                <a:spcPts val="400"/>
              </a:spcBef>
              <a:spcAft>
                <a:spcPts val="400"/>
              </a:spcAft>
              <a:buClr>
                <a:srgbClr val="D75426"/>
              </a:buClr>
              <a:buSzPct val="120000"/>
              <a:buFontTx/>
              <a:buChar char="•"/>
            </a:pPr>
            <a:r>
              <a:rPr lang="en-US" altLang="en-US" sz="1800" b="0">
                <a:solidFill>
                  <a:srgbClr val="6E6E6E"/>
                </a:solidFill>
              </a:rPr>
              <a:t>Review and update your strategy at least annually </a:t>
            </a:r>
          </a:p>
        </p:txBody>
      </p:sp>
      <p:sp>
        <p:nvSpPr>
          <p:cNvPr id="114693" name="Rectangle 5"/>
          <p:cNvSpPr>
            <a:spLocks noChangeArrowheads="1"/>
          </p:cNvSpPr>
          <p:nvPr/>
        </p:nvSpPr>
        <p:spPr bwMode="auto">
          <a:xfrm>
            <a:off x="279401" y="5882482"/>
            <a:ext cx="82359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defRPr sz="2200" b="1">
                <a:solidFill>
                  <a:schemeClr val="bg2"/>
                </a:solidFill>
                <a:latin typeface="Arial" pitchFamily="34" charset="0"/>
                <a:ea typeface="MS PGothic" pitchFamily="34" charset="-128"/>
                <a:cs typeface="Arial" pitchFamily="34" charset="0"/>
              </a:defRPr>
            </a:lvl1pPr>
            <a:lvl2pPr marL="742950" indent="-285750" eaLnBrk="0" hangingPunct="0">
              <a:spcBef>
                <a:spcPts val="600"/>
              </a:spcBef>
              <a:spcAft>
                <a:spcPts val="400"/>
              </a:spcAft>
              <a:buClr>
                <a:schemeClr val="tx2"/>
              </a:buClr>
              <a:buSzPct val="80000"/>
              <a:buFont typeface="Wingdings" pitchFamily="2" charset="2"/>
              <a:buChar char=""/>
              <a:defRPr sz="2000">
                <a:solidFill>
                  <a:srgbClr val="000000"/>
                </a:solidFill>
                <a:latin typeface="Arial" pitchFamily="34" charset="0"/>
                <a:ea typeface="Arial" pitchFamily="34" charset="0"/>
                <a:cs typeface="Arial" pitchFamily="34" charset="0"/>
              </a:defRPr>
            </a:lvl2pPr>
            <a:lvl3pPr marL="1143000" indent="-228600" eaLnBrk="0" hangingPunct="0">
              <a:spcBef>
                <a:spcPts val="400"/>
              </a:spcBef>
              <a:spcAft>
                <a:spcPts val="400"/>
              </a:spcAft>
              <a:buClr>
                <a:schemeClr val="tx2"/>
              </a:buClr>
              <a:buSzPct val="100000"/>
              <a:buFont typeface="Arial" pitchFamily="34" charset="0"/>
              <a:buChar char="–"/>
              <a:defRPr>
                <a:solidFill>
                  <a:srgbClr val="000000"/>
                </a:solidFill>
                <a:latin typeface="Arial" pitchFamily="34" charset="0"/>
                <a:ea typeface="Arial" pitchFamily="34" charset="0"/>
                <a:cs typeface="Arial" pitchFamily="34" charset="0"/>
              </a:defRPr>
            </a:lvl3pPr>
            <a:lvl4pPr marL="1600200" indent="-228600" eaLnBrk="0"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4pPr>
            <a:lvl5pPr marL="2057400" indent="-228600" eaLnBrk="0"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5pPr>
            <a:lvl6pPr marL="25146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6pPr>
            <a:lvl7pPr marL="29718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7pPr>
            <a:lvl8pPr marL="34290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8pPr>
            <a:lvl9pPr marL="38862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9pPr>
          </a:lstStyle>
          <a:p>
            <a:pPr eaLnBrk="1" fontAlgn="base" hangingPunct="1">
              <a:spcBef>
                <a:spcPct val="0"/>
              </a:spcBef>
              <a:spcAft>
                <a:spcPct val="0"/>
              </a:spcAft>
            </a:pPr>
            <a:r>
              <a:rPr lang="en-US" altLang="en-US" sz="800" b="0" i="1">
                <a:solidFill>
                  <a:srgbClr val="7F7F7F"/>
                </a:solidFill>
              </a:rPr>
              <a:t>Using asset allocation as part of your investment strategy neither assures nor guarantees better performance and cannot protect against loss in declining markets.</a:t>
            </a:r>
            <a:endParaRPr lang="en-US" altLang="en-US" sz="800" b="0" i="1">
              <a:solidFill>
                <a:srgbClr val="7F7F7F"/>
              </a:solidFill>
              <a:latin typeface="Calibri" pitchFamily="34" charset="0"/>
            </a:endParaRPr>
          </a:p>
        </p:txBody>
      </p:sp>
      <p:sp>
        <p:nvSpPr>
          <p:cNvPr id="7" name="Title 2"/>
          <p:cNvSpPr>
            <a:spLocks noGrp="1"/>
          </p:cNvSpPr>
          <p:nvPr>
            <p:ph type="title"/>
          </p:nvPr>
        </p:nvSpPr>
        <p:spPr/>
        <p:txBody>
          <a:bodyPr/>
          <a:lstStyle/>
          <a:p>
            <a:r>
              <a:rPr lang="en-US"/>
              <a:t>Choosing investments</a:t>
            </a:r>
            <a:endParaRPr lang="en-US" b="1"/>
          </a:p>
        </p:txBody>
      </p:sp>
      <p:pic>
        <p:nvPicPr>
          <p:cNvPr id="32" name="Picture 31">
            <a:extLst>
              <a:ext uri="{FF2B5EF4-FFF2-40B4-BE49-F238E27FC236}">
                <a16:creationId xmlns:a16="http://schemas.microsoft.com/office/drawing/2014/main" id="{1CEED601-2F3B-D44B-8F4D-99AB163E378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89015"/>
          <a:stretch/>
        </p:blipFill>
        <p:spPr>
          <a:xfrm>
            <a:off x="3437626" y="5132715"/>
            <a:ext cx="5455002" cy="445359"/>
          </a:xfrm>
          <a:prstGeom prst="rect">
            <a:avLst/>
          </a:prstGeom>
        </p:spPr>
      </p:pic>
      <p:grpSp>
        <p:nvGrpSpPr>
          <p:cNvPr id="33" name="Group 1"/>
          <p:cNvGrpSpPr>
            <a:grpSpLocks/>
          </p:cNvGrpSpPr>
          <p:nvPr/>
        </p:nvGrpSpPr>
        <p:grpSpPr bwMode="auto">
          <a:xfrm>
            <a:off x="3462338" y="1943894"/>
            <a:ext cx="4794250" cy="3200400"/>
            <a:chOff x="3651250" y="1979613"/>
            <a:chExt cx="4794250" cy="3200400"/>
          </a:xfrm>
        </p:grpSpPr>
        <p:sp>
          <p:nvSpPr>
            <p:cNvPr id="34" name="TextBox 2"/>
            <p:cNvSpPr txBox="1">
              <a:spLocks noChangeArrowheads="1"/>
            </p:cNvSpPr>
            <p:nvPr/>
          </p:nvSpPr>
          <p:spPr bwMode="auto">
            <a:xfrm>
              <a:off x="5911850" y="4303713"/>
              <a:ext cx="1857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600"/>
                </a:spcBef>
                <a:defRPr sz="2200" b="1">
                  <a:solidFill>
                    <a:schemeClr val="bg2"/>
                  </a:solidFill>
                  <a:latin typeface="Arial" pitchFamily="34" charset="0"/>
                  <a:ea typeface="MS PGothic" pitchFamily="34" charset="-128"/>
                  <a:cs typeface="Arial" pitchFamily="34" charset="0"/>
                </a:defRPr>
              </a:lvl1pPr>
              <a:lvl2pPr marL="742950" indent="-285750" eaLnBrk="0" hangingPunct="0">
                <a:spcBef>
                  <a:spcPts val="600"/>
                </a:spcBef>
                <a:spcAft>
                  <a:spcPts val="400"/>
                </a:spcAft>
                <a:buClr>
                  <a:schemeClr val="tx2"/>
                </a:buClr>
                <a:buSzPct val="80000"/>
                <a:buFont typeface="Wingdings" pitchFamily="2" charset="2"/>
                <a:buChar char=""/>
                <a:defRPr sz="2000">
                  <a:solidFill>
                    <a:srgbClr val="000000"/>
                  </a:solidFill>
                  <a:latin typeface="Arial" pitchFamily="34" charset="0"/>
                  <a:ea typeface="Arial" pitchFamily="34" charset="0"/>
                  <a:cs typeface="Arial" pitchFamily="34" charset="0"/>
                </a:defRPr>
              </a:lvl2pPr>
              <a:lvl3pPr marL="1143000" indent="-228600" eaLnBrk="0" hangingPunct="0">
                <a:spcBef>
                  <a:spcPts val="400"/>
                </a:spcBef>
                <a:spcAft>
                  <a:spcPts val="400"/>
                </a:spcAft>
                <a:buClr>
                  <a:schemeClr val="tx2"/>
                </a:buClr>
                <a:buSzPct val="100000"/>
                <a:buFont typeface="Arial" pitchFamily="34" charset="0"/>
                <a:buChar char="–"/>
                <a:defRPr>
                  <a:solidFill>
                    <a:srgbClr val="000000"/>
                  </a:solidFill>
                  <a:latin typeface="Arial" pitchFamily="34" charset="0"/>
                  <a:ea typeface="Arial" pitchFamily="34" charset="0"/>
                  <a:cs typeface="Arial" pitchFamily="34" charset="0"/>
                </a:defRPr>
              </a:lvl3pPr>
              <a:lvl4pPr marL="1600200" indent="-228600" eaLnBrk="0"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4pPr>
              <a:lvl5pPr marL="2057400" indent="-228600" eaLnBrk="0"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5pPr>
              <a:lvl6pPr marL="25146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6pPr>
              <a:lvl7pPr marL="29718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7pPr>
              <a:lvl8pPr marL="34290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8pPr>
              <a:lvl9pPr marL="38862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altLang="en-US" sz="1800" b="0" i="0" u="none" strike="noStrike" kern="0" cap="none" spc="0" normalizeH="0" baseline="0" noProof="0">
                <a:ln>
                  <a:noFill/>
                </a:ln>
                <a:solidFill>
                  <a:srgbClr val="000000"/>
                </a:solidFill>
                <a:effectLst/>
                <a:uLnTx/>
                <a:uFillTx/>
                <a:latin typeface="Calibri" pitchFamily="34" charset="0"/>
                <a:ea typeface="MS PGothic" pitchFamily="34" charset="-128"/>
                <a:cs typeface="Arial" pitchFamily="34" charset="0"/>
              </a:endParaRPr>
            </a:p>
          </p:txBody>
        </p:sp>
        <p:cxnSp>
          <p:nvCxnSpPr>
            <p:cNvPr id="35" name="Straight Connector 34"/>
            <p:cNvCxnSpPr/>
            <p:nvPr/>
          </p:nvCxnSpPr>
          <p:spPr>
            <a:xfrm flipH="1">
              <a:off x="3959225" y="2136775"/>
              <a:ext cx="4325938" cy="2676525"/>
            </a:xfrm>
            <a:prstGeom prst="line">
              <a:avLst/>
            </a:prstGeom>
            <a:noFill/>
            <a:ln w="12700" cap="flat" cmpd="sng" algn="ctr">
              <a:solidFill>
                <a:srgbClr val="FFFFFF">
                  <a:lumMod val="50000"/>
                </a:srgbClr>
              </a:solidFill>
              <a:prstDash val="dash"/>
            </a:ln>
            <a:effectLst/>
          </p:spPr>
        </p:cxnSp>
        <p:sp>
          <p:nvSpPr>
            <p:cNvPr id="36" name="Isosceles Triangle 35"/>
            <p:cNvSpPr/>
            <p:nvPr/>
          </p:nvSpPr>
          <p:spPr>
            <a:xfrm>
              <a:off x="3738563" y="1979613"/>
              <a:ext cx="176212" cy="152400"/>
            </a:xfrm>
            <a:prstGeom prst="triangle">
              <a:avLst/>
            </a:prstGeom>
            <a:solidFill>
              <a:srgbClr val="FFFFFF">
                <a:lumMod val="50000"/>
              </a:srgb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Arial"/>
              </a:endParaRPr>
            </a:p>
          </p:txBody>
        </p:sp>
        <p:sp>
          <p:nvSpPr>
            <p:cNvPr id="37" name="Isosceles Triangle 36"/>
            <p:cNvSpPr/>
            <p:nvPr/>
          </p:nvSpPr>
          <p:spPr>
            <a:xfrm rot="5400000">
              <a:off x="8281193" y="4939507"/>
              <a:ext cx="176213" cy="152400"/>
            </a:xfrm>
            <a:prstGeom prst="triangle">
              <a:avLst/>
            </a:prstGeom>
            <a:solidFill>
              <a:srgbClr val="7F7F7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Arial"/>
              </a:endParaRPr>
            </a:p>
          </p:txBody>
        </p:sp>
        <p:cxnSp>
          <p:nvCxnSpPr>
            <p:cNvPr id="38" name="Straight Connector 37"/>
            <p:cNvCxnSpPr/>
            <p:nvPr/>
          </p:nvCxnSpPr>
          <p:spPr>
            <a:xfrm flipH="1">
              <a:off x="3814763" y="2132013"/>
              <a:ext cx="12700" cy="2895600"/>
            </a:xfrm>
            <a:prstGeom prst="line">
              <a:avLst/>
            </a:prstGeom>
            <a:noFill/>
            <a:ln w="12700" cap="flat" cmpd="sng" algn="ctr">
              <a:solidFill>
                <a:srgbClr val="7F7F7F"/>
              </a:solidFill>
              <a:prstDash val="solid"/>
            </a:ln>
            <a:effectLst/>
          </p:spPr>
        </p:cxnSp>
        <p:cxnSp>
          <p:nvCxnSpPr>
            <p:cNvPr id="39" name="Straight Connector 38"/>
            <p:cNvCxnSpPr/>
            <p:nvPr/>
          </p:nvCxnSpPr>
          <p:spPr>
            <a:xfrm flipH="1">
              <a:off x="3814763" y="5014913"/>
              <a:ext cx="4478337" cy="12700"/>
            </a:xfrm>
            <a:prstGeom prst="line">
              <a:avLst/>
            </a:prstGeom>
            <a:noFill/>
            <a:ln w="12700" cap="flat" cmpd="sng" algn="ctr">
              <a:solidFill>
                <a:srgbClr val="7F7F7F"/>
              </a:solidFill>
              <a:prstDash val="solid"/>
            </a:ln>
            <a:effectLst/>
          </p:spPr>
        </p:cxnSp>
        <p:sp>
          <p:nvSpPr>
            <p:cNvPr id="40" name="TextBox 21"/>
            <p:cNvSpPr txBox="1">
              <a:spLocks noChangeArrowheads="1"/>
            </p:cNvSpPr>
            <p:nvPr/>
          </p:nvSpPr>
          <p:spPr bwMode="auto">
            <a:xfrm>
              <a:off x="5640388" y="4856163"/>
              <a:ext cx="827087" cy="3238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600"/>
                </a:spcBef>
                <a:defRPr sz="2200" b="1">
                  <a:solidFill>
                    <a:schemeClr val="bg2"/>
                  </a:solidFill>
                  <a:latin typeface="Arial" pitchFamily="34" charset="0"/>
                  <a:ea typeface="MS PGothic" pitchFamily="34" charset="-128"/>
                  <a:cs typeface="Arial" pitchFamily="34" charset="0"/>
                </a:defRPr>
              </a:lvl1pPr>
              <a:lvl2pPr marL="742950" indent="-285750" eaLnBrk="0" hangingPunct="0">
                <a:spcBef>
                  <a:spcPts val="600"/>
                </a:spcBef>
                <a:spcAft>
                  <a:spcPts val="400"/>
                </a:spcAft>
                <a:buClr>
                  <a:schemeClr val="tx2"/>
                </a:buClr>
                <a:buSzPct val="80000"/>
                <a:buFont typeface="Wingdings" pitchFamily="2" charset="2"/>
                <a:buChar char=""/>
                <a:defRPr sz="2000">
                  <a:solidFill>
                    <a:srgbClr val="000000"/>
                  </a:solidFill>
                  <a:latin typeface="Arial" pitchFamily="34" charset="0"/>
                  <a:ea typeface="Arial" pitchFamily="34" charset="0"/>
                  <a:cs typeface="Arial" pitchFamily="34" charset="0"/>
                </a:defRPr>
              </a:lvl2pPr>
              <a:lvl3pPr marL="1143000" indent="-228600" eaLnBrk="0" hangingPunct="0">
                <a:spcBef>
                  <a:spcPts val="400"/>
                </a:spcBef>
                <a:spcAft>
                  <a:spcPts val="400"/>
                </a:spcAft>
                <a:buClr>
                  <a:schemeClr val="tx2"/>
                </a:buClr>
                <a:buSzPct val="100000"/>
                <a:buFont typeface="Arial" pitchFamily="34" charset="0"/>
                <a:buChar char="–"/>
                <a:defRPr>
                  <a:solidFill>
                    <a:srgbClr val="000000"/>
                  </a:solidFill>
                  <a:latin typeface="Arial" pitchFamily="34" charset="0"/>
                  <a:ea typeface="Arial" pitchFamily="34" charset="0"/>
                  <a:cs typeface="Arial" pitchFamily="34" charset="0"/>
                </a:defRPr>
              </a:lvl3pPr>
              <a:lvl4pPr marL="1600200" indent="-228600" eaLnBrk="0"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4pPr>
              <a:lvl5pPr marL="2057400" indent="-228600" eaLnBrk="0"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5pPr>
              <a:lvl6pPr marL="25146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6pPr>
              <a:lvl7pPr marL="29718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7pPr>
              <a:lvl8pPr marL="34290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8pPr>
              <a:lvl9pPr marL="38862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500" b="1" i="0" u="none" strike="noStrike" kern="0" cap="none" spc="0" normalizeH="0" baseline="0" noProof="0">
                  <a:ln>
                    <a:noFill/>
                  </a:ln>
                  <a:solidFill>
                    <a:srgbClr val="D75426"/>
                  </a:solidFill>
                  <a:effectLst/>
                  <a:uLnTx/>
                  <a:uFillTx/>
                  <a:latin typeface="Arial" pitchFamily="34" charset="0"/>
                  <a:ea typeface="MS PGothic" pitchFamily="34" charset="-128"/>
                  <a:cs typeface="Arial" pitchFamily="34" charset="0"/>
                </a:rPr>
                <a:t>Risk</a:t>
              </a:r>
            </a:p>
          </p:txBody>
        </p:sp>
        <p:sp>
          <p:nvSpPr>
            <p:cNvPr id="41" name="TextBox 25"/>
            <p:cNvSpPr txBox="1">
              <a:spLocks noChangeArrowheads="1"/>
            </p:cNvSpPr>
            <p:nvPr/>
          </p:nvSpPr>
          <p:spPr bwMode="auto">
            <a:xfrm rot="-5400000">
              <a:off x="2984500" y="3425826"/>
              <a:ext cx="1641475" cy="307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600"/>
                </a:spcBef>
                <a:defRPr sz="2200" b="1">
                  <a:solidFill>
                    <a:schemeClr val="bg2"/>
                  </a:solidFill>
                  <a:latin typeface="Arial" pitchFamily="34" charset="0"/>
                  <a:ea typeface="MS PGothic" pitchFamily="34" charset="-128"/>
                  <a:cs typeface="Arial" pitchFamily="34" charset="0"/>
                </a:defRPr>
              </a:lvl1pPr>
              <a:lvl2pPr marL="742950" indent="-285750" eaLnBrk="0" hangingPunct="0">
                <a:spcBef>
                  <a:spcPts val="600"/>
                </a:spcBef>
                <a:spcAft>
                  <a:spcPts val="400"/>
                </a:spcAft>
                <a:buClr>
                  <a:schemeClr val="tx2"/>
                </a:buClr>
                <a:buSzPct val="80000"/>
                <a:buFont typeface="Wingdings" pitchFamily="2" charset="2"/>
                <a:buChar char=""/>
                <a:defRPr sz="2000">
                  <a:solidFill>
                    <a:srgbClr val="000000"/>
                  </a:solidFill>
                  <a:latin typeface="Arial" pitchFamily="34" charset="0"/>
                  <a:ea typeface="Arial" pitchFamily="34" charset="0"/>
                  <a:cs typeface="Arial" pitchFamily="34" charset="0"/>
                </a:defRPr>
              </a:lvl2pPr>
              <a:lvl3pPr marL="1143000" indent="-228600" eaLnBrk="0" hangingPunct="0">
                <a:spcBef>
                  <a:spcPts val="400"/>
                </a:spcBef>
                <a:spcAft>
                  <a:spcPts val="400"/>
                </a:spcAft>
                <a:buClr>
                  <a:schemeClr val="tx2"/>
                </a:buClr>
                <a:buSzPct val="100000"/>
                <a:buFont typeface="Arial" pitchFamily="34" charset="0"/>
                <a:buChar char="–"/>
                <a:defRPr>
                  <a:solidFill>
                    <a:srgbClr val="000000"/>
                  </a:solidFill>
                  <a:latin typeface="Arial" pitchFamily="34" charset="0"/>
                  <a:ea typeface="Arial" pitchFamily="34" charset="0"/>
                  <a:cs typeface="Arial" pitchFamily="34" charset="0"/>
                </a:defRPr>
              </a:lvl3pPr>
              <a:lvl4pPr marL="1600200" indent="-228600" eaLnBrk="0"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4pPr>
              <a:lvl5pPr marL="2057400" indent="-228600" eaLnBrk="0"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5pPr>
              <a:lvl6pPr marL="25146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6pPr>
              <a:lvl7pPr marL="29718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7pPr>
              <a:lvl8pPr marL="34290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8pPr>
              <a:lvl9pPr marL="3886200" indent="-228600" eaLnBrk="0" fontAlgn="base" hangingPunct="0">
                <a:spcBef>
                  <a:spcPts val="400"/>
                </a:spcBef>
                <a:spcAft>
                  <a:spcPts val="400"/>
                </a:spcAft>
                <a:buClr>
                  <a:schemeClr val="tx2"/>
                </a:buClr>
                <a:buSzPct val="100000"/>
                <a:buFont typeface="Arial" pitchFamily="34" charset="0"/>
                <a:buChar char="–"/>
                <a:defRPr sz="1600">
                  <a:solidFill>
                    <a:srgbClr val="000000"/>
                  </a:solidFill>
                  <a:latin typeface="Arial" pitchFamily="34" charset="0"/>
                  <a:ea typeface="Arial" pitchFamily="34" charset="0"/>
                  <a:cs typeface="Arial" pitchFamily="34"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en-US" sz="1400" b="1" i="0" u="none" strike="noStrike" kern="0" cap="none" spc="0" normalizeH="0" baseline="0" noProof="0">
                  <a:ln>
                    <a:noFill/>
                  </a:ln>
                  <a:solidFill>
                    <a:srgbClr val="D75426"/>
                  </a:solidFill>
                  <a:effectLst/>
                  <a:uLnTx/>
                  <a:uFillTx/>
                  <a:latin typeface="Arial" pitchFamily="34" charset="0"/>
                  <a:ea typeface="MS PGothic" pitchFamily="34" charset="-128"/>
                  <a:cs typeface="Arial" pitchFamily="34" charset="0"/>
                </a:rPr>
                <a:t>Potential Reward</a:t>
              </a:r>
            </a:p>
          </p:txBody>
        </p:sp>
        <p:sp>
          <p:nvSpPr>
            <p:cNvPr id="42" name="TextBox 27"/>
            <p:cNvSpPr txBox="1">
              <a:spLocks noChangeArrowheads="1"/>
            </p:cNvSpPr>
            <p:nvPr/>
          </p:nvSpPr>
          <p:spPr bwMode="auto">
            <a:xfrm>
              <a:off x="4270375" y="4610100"/>
              <a:ext cx="141763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Wingdings" pitchFamily="2" charset="2"/>
                <a:buChar char="§"/>
                <a:defRPr sz="2800">
                  <a:solidFill>
                    <a:srgbClr val="262626"/>
                  </a:solidFill>
                  <a:latin typeface="Arial" pitchFamily="34" charset="0"/>
                  <a:cs typeface="Arial" pitchFamily="34" charset="0"/>
                </a:defRPr>
              </a:lvl1pPr>
              <a:lvl2pPr marL="742950" indent="-285750" eaLnBrk="0" hangingPunct="0">
                <a:spcBef>
                  <a:spcPct val="20000"/>
                </a:spcBef>
                <a:buFont typeface="Arial" pitchFamily="34" charset="0"/>
                <a:buChar char="–"/>
                <a:defRPr sz="2400">
                  <a:solidFill>
                    <a:srgbClr val="262626"/>
                  </a:solidFill>
                  <a:latin typeface="Arial" pitchFamily="34" charset="0"/>
                  <a:cs typeface="Arial" pitchFamily="34" charset="0"/>
                </a:defRPr>
              </a:lvl2pPr>
              <a:lvl3pPr marL="1143000" indent="-228600" eaLnBrk="0" hangingPunct="0">
                <a:spcBef>
                  <a:spcPct val="20000"/>
                </a:spcBef>
                <a:buFont typeface="Wingdings" pitchFamily="2" charset="2"/>
                <a:buChar char="§"/>
                <a:defRPr sz="2200">
                  <a:solidFill>
                    <a:srgbClr val="262626"/>
                  </a:solidFill>
                  <a:latin typeface="Arial" pitchFamily="34" charset="0"/>
                  <a:cs typeface="Arial" pitchFamily="34" charset="0"/>
                </a:defRPr>
              </a:lvl3pPr>
              <a:lvl4pPr marL="1600200" indent="-228600" eaLnBrk="0" hangingPunct="0">
                <a:spcBef>
                  <a:spcPct val="20000"/>
                </a:spcBef>
                <a:buFont typeface="Arial" pitchFamily="34" charset="0"/>
                <a:buChar char="–"/>
                <a:defRPr sz="2000">
                  <a:solidFill>
                    <a:srgbClr val="262626"/>
                  </a:solidFill>
                  <a:latin typeface="Arial" pitchFamily="34" charset="0"/>
                  <a:cs typeface="Arial" pitchFamily="34" charset="0"/>
                </a:defRPr>
              </a:lvl4pPr>
              <a:lvl5pPr marL="2057400" indent="-228600" eaLnBrk="0" hangingPunct="0">
                <a:spcBef>
                  <a:spcPct val="20000"/>
                </a:spcBef>
                <a:buFont typeface="Arial" pitchFamily="34" charset="0"/>
                <a:buChar char="»"/>
                <a:defRPr sz="2000">
                  <a:solidFill>
                    <a:srgbClr val="262626"/>
                  </a:solidFill>
                  <a:latin typeface="Arial" pitchFamily="3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1000" b="1" i="0" u="none" strike="noStrike" kern="0" cap="none" spc="0" normalizeH="0" baseline="0" noProof="0">
                  <a:ln>
                    <a:noFill/>
                  </a:ln>
                  <a:solidFill>
                    <a:srgbClr val="6E6E6E"/>
                  </a:solidFill>
                  <a:effectLst/>
                  <a:uLnTx/>
                  <a:uFillTx/>
                  <a:latin typeface="Arial"/>
                  <a:ea typeface="MS PGothic" pitchFamily="34" charset="-128"/>
                  <a:cs typeface="Arial" pitchFamily="34" charset="0"/>
                </a:rPr>
                <a:t>Stability of Principal</a:t>
              </a:r>
            </a:p>
          </p:txBody>
        </p:sp>
        <p:sp>
          <p:nvSpPr>
            <p:cNvPr id="43" name="TextBox 28"/>
            <p:cNvSpPr txBox="1">
              <a:spLocks noChangeArrowheads="1"/>
            </p:cNvSpPr>
            <p:nvPr/>
          </p:nvSpPr>
          <p:spPr bwMode="auto">
            <a:xfrm>
              <a:off x="4991100" y="4186238"/>
              <a:ext cx="5838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Wingdings" pitchFamily="2" charset="2"/>
                <a:buChar char="§"/>
                <a:defRPr sz="2800">
                  <a:solidFill>
                    <a:srgbClr val="262626"/>
                  </a:solidFill>
                  <a:latin typeface="Arial" pitchFamily="34" charset="0"/>
                  <a:cs typeface="Arial" pitchFamily="34" charset="0"/>
                </a:defRPr>
              </a:lvl1pPr>
              <a:lvl2pPr marL="742950" indent="-285750" eaLnBrk="0" hangingPunct="0">
                <a:spcBef>
                  <a:spcPct val="20000"/>
                </a:spcBef>
                <a:buFont typeface="Arial" pitchFamily="34" charset="0"/>
                <a:buChar char="–"/>
                <a:defRPr sz="2400">
                  <a:solidFill>
                    <a:srgbClr val="262626"/>
                  </a:solidFill>
                  <a:latin typeface="Arial" pitchFamily="34" charset="0"/>
                  <a:cs typeface="Arial" pitchFamily="34" charset="0"/>
                </a:defRPr>
              </a:lvl2pPr>
              <a:lvl3pPr marL="1143000" indent="-228600" eaLnBrk="0" hangingPunct="0">
                <a:spcBef>
                  <a:spcPct val="20000"/>
                </a:spcBef>
                <a:buFont typeface="Wingdings" pitchFamily="2" charset="2"/>
                <a:buChar char="§"/>
                <a:defRPr sz="2200">
                  <a:solidFill>
                    <a:srgbClr val="262626"/>
                  </a:solidFill>
                  <a:latin typeface="Arial" pitchFamily="34" charset="0"/>
                  <a:cs typeface="Arial" pitchFamily="34" charset="0"/>
                </a:defRPr>
              </a:lvl3pPr>
              <a:lvl4pPr marL="1600200" indent="-228600" eaLnBrk="0" hangingPunct="0">
                <a:spcBef>
                  <a:spcPct val="20000"/>
                </a:spcBef>
                <a:buFont typeface="Arial" pitchFamily="34" charset="0"/>
                <a:buChar char="–"/>
                <a:defRPr sz="2000">
                  <a:solidFill>
                    <a:srgbClr val="262626"/>
                  </a:solidFill>
                  <a:latin typeface="Arial" pitchFamily="34" charset="0"/>
                  <a:cs typeface="Arial" pitchFamily="34" charset="0"/>
                </a:defRPr>
              </a:lvl4pPr>
              <a:lvl5pPr marL="2057400" indent="-228600" eaLnBrk="0" hangingPunct="0">
                <a:spcBef>
                  <a:spcPct val="20000"/>
                </a:spcBef>
                <a:buFont typeface="Arial" pitchFamily="34" charset="0"/>
                <a:buChar char="»"/>
                <a:defRPr sz="2000">
                  <a:solidFill>
                    <a:srgbClr val="262626"/>
                  </a:solidFill>
                  <a:latin typeface="Arial" pitchFamily="3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1000" b="1" i="0" u="none" strike="noStrike" kern="0" cap="none" spc="0" normalizeH="0" baseline="0" noProof="0">
                  <a:ln>
                    <a:noFill/>
                  </a:ln>
                  <a:solidFill>
                    <a:srgbClr val="6E6E6E"/>
                  </a:solidFill>
                  <a:effectLst/>
                  <a:uLnTx/>
                  <a:uFillTx/>
                  <a:latin typeface="Arial"/>
                  <a:ea typeface="MS PGothic" pitchFamily="34" charset="-128"/>
                  <a:cs typeface="Arial" pitchFamily="34" charset="0"/>
                </a:rPr>
                <a:t>Bonds</a:t>
              </a:r>
            </a:p>
          </p:txBody>
        </p:sp>
        <p:sp>
          <p:nvSpPr>
            <p:cNvPr id="44" name="TextBox 29"/>
            <p:cNvSpPr txBox="1">
              <a:spLocks noChangeArrowheads="1"/>
            </p:cNvSpPr>
            <p:nvPr/>
          </p:nvSpPr>
          <p:spPr bwMode="auto">
            <a:xfrm>
              <a:off x="5683250" y="3762375"/>
              <a:ext cx="75406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Wingdings" pitchFamily="2" charset="2"/>
                <a:buChar char="§"/>
                <a:defRPr sz="2800">
                  <a:solidFill>
                    <a:srgbClr val="262626"/>
                  </a:solidFill>
                  <a:latin typeface="Arial" pitchFamily="34" charset="0"/>
                  <a:cs typeface="Arial" pitchFamily="34" charset="0"/>
                </a:defRPr>
              </a:lvl1pPr>
              <a:lvl2pPr marL="742950" indent="-285750" eaLnBrk="0" hangingPunct="0">
                <a:spcBef>
                  <a:spcPct val="20000"/>
                </a:spcBef>
                <a:buFont typeface="Arial" pitchFamily="34" charset="0"/>
                <a:buChar char="–"/>
                <a:defRPr sz="2400">
                  <a:solidFill>
                    <a:srgbClr val="262626"/>
                  </a:solidFill>
                  <a:latin typeface="Arial" pitchFamily="34" charset="0"/>
                  <a:cs typeface="Arial" pitchFamily="34" charset="0"/>
                </a:defRPr>
              </a:lvl2pPr>
              <a:lvl3pPr marL="1143000" indent="-228600" eaLnBrk="0" hangingPunct="0">
                <a:spcBef>
                  <a:spcPct val="20000"/>
                </a:spcBef>
                <a:buFont typeface="Wingdings" pitchFamily="2" charset="2"/>
                <a:buChar char="§"/>
                <a:defRPr sz="2200">
                  <a:solidFill>
                    <a:srgbClr val="262626"/>
                  </a:solidFill>
                  <a:latin typeface="Arial" pitchFamily="34" charset="0"/>
                  <a:cs typeface="Arial" pitchFamily="34" charset="0"/>
                </a:defRPr>
              </a:lvl3pPr>
              <a:lvl4pPr marL="1600200" indent="-228600" eaLnBrk="0" hangingPunct="0">
                <a:spcBef>
                  <a:spcPct val="20000"/>
                </a:spcBef>
                <a:buFont typeface="Arial" pitchFamily="34" charset="0"/>
                <a:buChar char="–"/>
                <a:defRPr sz="2000">
                  <a:solidFill>
                    <a:srgbClr val="262626"/>
                  </a:solidFill>
                  <a:latin typeface="Arial" pitchFamily="34" charset="0"/>
                  <a:cs typeface="Arial" pitchFamily="34" charset="0"/>
                </a:defRPr>
              </a:lvl4pPr>
              <a:lvl5pPr marL="2057400" indent="-228600" eaLnBrk="0" hangingPunct="0">
                <a:spcBef>
                  <a:spcPct val="20000"/>
                </a:spcBef>
                <a:buFont typeface="Arial" pitchFamily="34" charset="0"/>
                <a:buChar char="»"/>
                <a:defRPr sz="2000">
                  <a:solidFill>
                    <a:srgbClr val="262626"/>
                  </a:solidFill>
                  <a:latin typeface="Arial" pitchFamily="3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1000" b="1" i="0" u="none" strike="noStrike" kern="0" cap="none" spc="0" normalizeH="0" baseline="0" noProof="0">
                  <a:ln>
                    <a:noFill/>
                  </a:ln>
                  <a:solidFill>
                    <a:srgbClr val="6E6E6E"/>
                  </a:solidFill>
                  <a:effectLst/>
                  <a:uLnTx/>
                  <a:uFillTx/>
                  <a:latin typeface="Arial"/>
                  <a:ea typeface="MS PGothic" pitchFamily="34" charset="-128"/>
                  <a:cs typeface="Arial" pitchFamily="34" charset="0"/>
                </a:rPr>
                <a:t>Balanced</a:t>
              </a:r>
            </a:p>
          </p:txBody>
        </p:sp>
        <p:sp>
          <p:nvSpPr>
            <p:cNvPr id="45" name="TextBox 30"/>
            <p:cNvSpPr txBox="1">
              <a:spLocks noChangeArrowheads="1"/>
            </p:cNvSpPr>
            <p:nvPr/>
          </p:nvSpPr>
          <p:spPr bwMode="auto">
            <a:xfrm>
              <a:off x="6315075" y="3338513"/>
              <a:ext cx="11826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Wingdings" pitchFamily="2" charset="2"/>
                <a:buChar char="§"/>
                <a:defRPr sz="2800">
                  <a:solidFill>
                    <a:srgbClr val="262626"/>
                  </a:solidFill>
                  <a:latin typeface="Arial" pitchFamily="34" charset="0"/>
                  <a:cs typeface="Arial" pitchFamily="34" charset="0"/>
                </a:defRPr>
              </a:lvl1pPr>
              <a:lvl2pPr marL="742950" indent="-285750" eaLnBrk="0" hangingPunct="0">
                <a:spcBef>
                  <a:spcPct val="20000"/>
                </a:spcBef>
                <a:buFont typeface="Arial" pitchFamily="34" charset="0"/>
                <a:buChar char="–"/>
                <a:defRPr sz="2400">
                  <a:solidFill>
                    <a:srgbClr val="262626"/>
                  </a:solidFill>
                  <a:latin typeface="Arial" pitchFamily="34" charset="0"/>
                  <a:cs typeface="Arial" pitchFamily="34" charset="0"/>
                </a:defRPr>
              </a:lvl2pPr>
              <a:lvl3pPr marL="1143000" indent="-228600" eaLnBrk="0" hangingPunct="0">
                <a:spcBef>
                  <a:spcPct val="20000"/>
                </a:spcBef>
                <a:buFont typeface="Wingdings" pitchFamily="2" charset="2"/>
                <a:buChar char="§"/>
                <a:defRPr sz="2200">
                  <a:solidFill>
                    <a:srgbClr val="262626"/>
                  </a:solidFill>
                  <a:latin typeface="Arial" pitchFamily="34" charset="0"/>
                  <a:cs typeface="Arial" pitchFamily="34" charset="0"/>
                </a:defRPr>
              </a:lvl3pPr>
              <a:lvl4pPr marL="1600200" indent="-228600" eaLnBrk="0" hangingPunct="0">
                <a:spcBef>
                  <a:spcPct val="20000"/>
                </a:spcBef>
                <a:buFont typeface="Arial" pitchFamily="34" charset="0"/>
                <a:buChar char="–"/>
                <a:defRPr sz="2000">
                  <a:solidFill>
                    <a:srgbClr val="262626"/>
                  </a:solidFill>
                  <a:latin typeface="Arial" pitchFamily="34" charset="0"/>
                  <a:cs typeface="Arial" pitchFamily="34" charset="0"/>
                </a:defRPr>
              </a:lvl4pPr>
              <a:lvl5pPr marL="2057400" indent="-228600" eaLnBrk="0" hangingPunct="0">
                <a:spcBef>
                  <a:spcPct val="20000"/>
                </a:spcBef>
                <a:buFont typeface="Arial" pitchFamily="34" charset="0"/>
                <a:buChar char="»"/>
                <a:defRPr sz="2000">
                  <a:solidFill>
                    <a:srgbClr val="262626"/>
                  </a:solidFill>
                  <a:latin typeface="Arial" pitchFamily="3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1000" b="1" i="0" u="none" strike="noStrike" kern="0" cap="none" spc="0" normalizeH="0" baseline="0" noProof="0">
                  <a:ln>
                    <a:noFill/>
                  </a:ln>
                  <a:solidFill>
                    <a:srgbClr val="6E6E6E"/>
                  </a:solidFill>
                  <a:effectLst/>
                  <a:uLnTx/>
                  <a:uFillTx/>
                  <a:latin typeface="Arial"/>
                  <a:ea typeface="MS PGothic" pitchFamily="34" charset="-128"/>
                  <a:cs typeface="Arial" pitchFamily="34" charset="0"/>
                </a:rPr>
                <a:t>Large Cap Value</a:t>
              </a:r>
            </a:p>
          </p:txBody>
        </p:sp>
        <p:sp>
          <p:nvSpPr>
            <p:cNvPr id="46" name="TextBox 31"/>
            <p:cNvSpPr txBox="1">
              <a:spLocks noChangeArrowheads="1"/>
            </p:cNvSpPr>
            <p:nvPr/>
          </p:nvSpPr>
          <p:spPr bwMode="auto">
            <a:xfrm>
              <a:off x="6634163" y="2058988"/>
              <a:ext cx="13890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Wingdings" pitchFamily="2" charset="2"/>
                <a:buChar char="§"/>
                <a:defRPr sz="2800">
                  <a:solidFill>
                    <a:srgbClr val="262626"/>
                  </a:solidFill>
                  <a:latin typeface="Arial" pitchFamily="34" charset="0"/>
                  <a:cs typeface="Arial" pitchFamily="34" charset="0"/>
                </a:defRPr>
              </a:lvl1pPr>
              <a:lvl2pPr marL="742950" indent="-285750" eaLnBrk="0" hangingPunct="0">
                <a:spcBef>
                  <a:spcPct val="20000"/>
                </a:spcBef>
                <a:buFont typeface="Arial" pitchFamily="34" charset="0"/>
                <a:buChar char="–"/>
                <a:defRPr sz="2400">
                  <a:solidFill>
                    <a:srgbClr val="262626"/>
                  </a:solidFill>
                  <a:latin typeface="Arial" pitchFamily="34" charset="0"/>
                  <a:cs typeface="Arial" pitchFamily="34" charset="0"/>
                </a:defRPr>
              </a:lvl2pPr>
              <a:lvl3pPr marL="1143000" indent="-228600" eaLnBrk="0" hangingPunct="0">
                <a:spcBef>
                  <a:spcPct val="20000"/>
                </a:spcBef>
                <a:buFont typeface="Wingdings" pitchFamily="2" charset="2"/>
                <a:buChar char="§"/>
                <a:defRPr sz="2200">
                  <a:solidFill>
                    <a:srgbClr val="262626"/>
                  </a:solidFill>
                  <a:latin typeface="Arial" pitchFamily="34" charset="0"/>
                  <a:cs typeface="Arial" pitchFamily="34" charset="0"/>
                </a:defRPr>
              </a:lvl3pPr>
              <a:lvl4pPr marL="1600200" indent="-228600" eaLnBrk="0" hangingPunct="0">
                <a:spcBef>
                  <a:spcPct val="20000"/>
                </a:spcBef>
                <a:buFont typeface="Arial" pitchFamily="34" charset="0"/>
                <a:buChar char="–"/>
                <a:defRPr sz="2000">
                  <a:solidFill>
                    <a:srgbClr val="262626"/>
                  </a:solidFill>
                  <a:latin typeface="Arial" pitchFamily="34" charset="0"/>
                  <a:cs typeface="Arial" pitchFamily="34" charset="0"/>
                </a:defRPr>
              </a:lvl4pPr>
              <a:lvl5pPr marL="2057400" indent="-228600" eaLnBrk="0" hangingPunct="0">
                <a:spcBef>
                  <a:spcPct val="20000"/>
                </a:spcBef>
                <a:buFont typeface="Arial" pitchFamily="34" charset="0"/>
                <a:buChar char="»"/>
                <a:defRPr sz="2000">
                  <a:solidFill>
                    <a:srgbClr val="262626"/>
                  </a:solidFill>
                  <a:latin typeface="Arial" pitchFamily="3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1000" b="1" i="0" u="none" strike="noStrike" kern="0" cap="none" spc="0" normalizeH="0" baseline="0" noProof="0">
                  <a:ln>
                    <a:noFill/>
                  </a:ln>
                  <a:solidFill>
                    <a:srgbClr val="6E6E6E"/>
                  </a:solidFill>
                  <a:effectLst/>
                  <a:uLnTx/>
                  <a:uFillTx/>
                  <a:latin typeface="Arial"/>
                  <a:ea typeface="MS PGothic" pitchFamily="34" charset="-128"/>
                  <a:cs typeface="Arial" pitchFamily="34" charset="0"/>
                </a:rPr>
                <a:t>Global/international</a:t>
              </a:r>
            </a:p>
          </p:txBody>
        </p:sp>
        <p:sp>
          <p:nvSpPr>
            <p:cNvPr id="47" name="TextBox 38"/>
            <p:cNvSpPr txBox="1">
              <a:spLocks noChangeArrowheads="1"/>
            </p:cNvSpPr>
            <p:nvPr/>
          </p:nvSpPr>
          <p:spPr bwMode="auto">
            <a:xfrm>
              <a:off x="6021388" y="2484438"/>
              <a:ext cx="12954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Wingdings" pitchFamily="2" charset="2"/>
                <a:buChar char="§"/>
                <a:defRPr sz="2800">
                  <a:solidFill>
                    <a:srgbClr val="262626"/>
                  </a:solidFill>
                  <a:latin typeface="Arial" pitchFamily="34" charset="0"/>
                  <a:cs typeface="Arial" pitchFamily="34" charset="0"/>
                </a:defRPr>
              </a:lvl1pPr>
              <a:lvl2pPr marL="742950" indent="-285750" eaLnBrk="0" hangingPunct="0">
                <a:spcBef>
                  <a:spcPct val="20000"/>
                </a:spcBef>
                <a:buFont typeface="Arial" pitchFamily="34" charset="0"/>
                <a:buChar char="–"/>
                <a:defRPr sz="2400">
                  <a:solidFill>
                    <a:srgbClr val="262626"/>
                  </a:solidFill>
                  <a:latin typeface="Arial" pitchFamily="34" charset="0"/>
                  <a:cs typeface="Arial" pitchFamily="34" charset="0"/>
                </a:defRPr>
              </a:lvl2pPr>
              <a:lvl3pPr marL="1143000" indent="-228600" eaLnBrk="0" hangingPunct="0">
                <a:spcBef>
                  <a:spcPct val="20000"/>
                </a:spcBef>
                <a:buFont typeface="Wingdings" pitchFamily="2" charset="2"/>
                <a:buChar char="§"/>
                <a:defRPr sz="2200">
                  <a:solidFill>
                    <a:srgbClr val="262626"/>
                  </a:solidFill>
                  <a:latin typeface="Arial" pitchFamily="34" charset="0"/>
                  <a:cs typeface="Arial" pitchFamily="34" charset="0"/>
                </a:defRPr>
              </a:lvl3pPr>
              <a:lvl4pPr marL="1600200" indent="-228600" eaLnBrk="0" hangingPunct="0">
                <a:spcBef>
                  <a:spcPct val="20000"/>
                </a:spcBef>
                <a:buFont typeface="Arial" pitchFamily="34" charset="0"/>
                <a:buChar char="–"/>
                <a:defRPr sz="2000">
                  <a:solidFill>
                    <a:srgbClr val="262626"/>
                  </a:solidFill>
                  <a:latin typeface="Arial" pitchFamily="34" charset="0"/>
                  <a:cs typeface="Arial" pitchFamily="34" charset="0"/>
                </a:defRPr>
              </a:lvl4pPr>
              <a:lvl5pPr marL="2057400" indent="-228600" eaLnBrk="0" hangingPunct="0">
                <a:spcBef>
                  <a:spcPct val="20000"/>
                </a:spcBef>
                <a:buFont typeface="Arial" pitchFamily="34" charset="0"/>
                <a:buChar char="»"/>
                <a:defRPr sz="2000">
                  <a:solidFill>
                    <a:srgbClr val="262626"/>
                  </a:solidFill>
                  <a:latin typeface="Arial" pitchFamily="3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1000" b="1" i="0" u="none" strike="noStrike" kern="0" cap="none" spc="0" normalizeH="0" baseline="0" noProof="0">
                  <a:ln>
                    <a:noFill/>
                  </a:ln>
                  <a:solidFill>
                    <a:srgbClr val="6E6E6E"/>
                  </a:solidFill>
                  <a:effectLst/>
                  <a:uLnTx/>
                  <a:uFillTx/>
                  <a:latin typeface="Arial"/>
                  <a:ea typeface="MS PGothic" pitchFamily="34" charset="-128"/>
                  <a:cs typeface="Arial" pitchFamily="34" charset="0"/>
                </a:rPr>
                <a:t>Large Cap Growth</a:t>
              </a:r>
            </a:p>
          </p:txBody>
        </p:sp>
        <p:sp>
          <p:nvSpPr>
            <p:cNvPr id="48" name="TextBox 40"/>
            <p:cNvSpPr txBox="1">
              <a:spLocks noChangeArrowheads="1"/>
            </p:cNvSpPr>
            <p:nvPr/>
          </p:nvSpPr>
          <p:spPr bwMode="auto">
            <a:xfrm>
              <a:off x="6981825" y="2914650"/>
              <a:ext cx="13827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Wingdings" pitchFamily="2" charset="2"/>
                <a:buChar char="§"/>
                <a:defRPr sz="2800">
                  <a:solidFill>
                    <a:srgbClr val="262626"/>
                  </a:solidFill>
                  <a:latin typeface="Arial" pitchFamily="34" charset="0"/>
                  <a:cs typeface="Arial" pitchFamily="34" charset="0"/>
                </a:defRPr>
              </a:lvl1pPr>
              <a:lvl2pPr marL="742950" indent="-285750" eaLnBrk="0" hangingPunct="0">
                <a:spcBef>
                  <a:spcPct val="20000"/>
                </a:spcBef>
                <a:buFont typeface="Arial" pitchFamily="34" charset="0"/>
                <a:buChar char="–"/>
                <a:defRPr sz="2400">
                  <a:solidFill>
                    <a:srgbClr val="262626"/>
                  </a:solidFill>
                  <a:latin typeface="Arial" pitchFamily="34" charset="0"/>
                  <a:cs typeface="Arial" pitchFamily="34" charset="0"/>
                </a:defRPr>
              </a:lvl2pPr>
              <a:lvl3pPr marL="1143000" indent="-228600" eaLnBrk="0" hangingPunct="0">
                <a:spcBef>
                  <a:spcPct val="20000"/>
                </a:spcBef>
                <a:buFont typeface="Wingdings" pitchFamily="2" charset="2"/>
                <a:buChar char="§"/>
                <a:defRPr sz="2200">
                  <a:solidFill>
                    <a:srgbClr val="262626"/>
                  </a:solidFill>
                  <a:latin typeface="Arial" pitchFamily="34" charset="0"/>
                  <a:cs typeface="Arial" pitchFamily="34" charset="0"/>
                </a:defRPr>
              </a:lvl3pPr>
              <a:lvl4pPr marL="1600200" indent="-228600" eaLnBrk="0" hangingPunct="0">
                <a:spcBef>
                  <a:spcPct val="20000"/>
                </a:spcBef>
                <a:buFont typeface="Arial" pitchFamily="34" charset="0"/>
                <a:buChar char="–"/>
                <a:defRPr sz="2000">
                  <a:solidFill>
                    <a:srgbClr val="262626"/>
                  </a:solidFill>
                  <a:latin typeface="Arial" pitchFamily="34" charset="0"/>
                  <a:cs typeface="Arial" pitchFamily="34" charset="0"/>
                </a:defRPr>
              </a:lvl4pPr>
              <a:lvl5pPr marL="2057400" indent="-228600" eaLnBrk="0" hangingPunct="0">
                <a:spcBef>
                  <a:spcPct val="20000"/>
                </a:spcBef>
                <a:buFont typeface="Arial" pitchFamily="34" charset="0"/>
                <a:buChar char="»"/>
                <a:defRPr sz="2000">
                  <a:solidFill>
                    <a:srgbClr val="262626"/>
                  </a:solidFill>
                  <a:latin typeface="Arial" pitchFamily="34" charset="0"/>
                  <a:cs typeface="Arial" pitchFamily="34" charset="0"/>
                </a:defRPr>
              </a:lvl5pPr>
              <a:lvl6pPr marL="25146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6pPr>
              <a:lvl7pPr marL="29718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7pPr>
              <a:lvl8pPr marL="34290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8pPr>
              <a:lvl9pPr marL="3886200" indent="-228600" defTabSz="457200" eaLnBrk="0" fontAlgn="base" hangingPunct="0">
                <a:spcBef>
                  <a:spcPct val="20000"/>
                </a:spcBef>
                <a:spcAft>
                  <a:spcPct val="0"/>
                </a:spcAft>
                <a:buFont typeface="Arial" pitchFamily="34" charset="0"/>
                <a:buChar char="»"/>
                <a:defRPr sz="2000">
                  <a:solidFill>
                    <a:srgbClr val="262626"/>
                  </a:solidFill>
                  <a:latin typeface="Arial" pitchFamily="34" charset="0"/>
                  <a:cs typeface="Arial" pitchFamily="34" charset="0"/>
                </a:defRPr>
              </a:lvl9p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en-US" sz="1000" b="1" i="0" u="none" strike="noStrike" kern="0" cap="none" spc="0" normalizeH="0" baseline="0" noProof="0">
                  <a:ln>
                    <a:noFill/>
                  </a:ln>
                  <a:solidFill>
                    <a:srgbClr val="6E6E6E"/>
                  </a:solidFill>
                  <a:effectLst/>
                  <a:uLnTx/>
                  <a:uFillTx/>
                  <a:latin typeface="Arial"/>
                  <a:ea typeface="MS PGothic" pitchFamily="34" charset="-128"/>
                  <a:cs typeface="Arial" pitchFamily="34" charset="0"/>
                </a:rPr>
                <a:t>Small/Mid/Specialty</a:t>
              </a:r>
            </a:p>
          </p:txBody>
        </p:sp>
        <p:sp>
          <p:nvSpPr>
            <p:cNvPr id="49" name="Oval 48"/>
            <p:cNvSpPr/>
            <p:nvPr/>
          </p:nvSpPr>
          <p:spPr>
            <a:xfrm rot="15247366">
              <a:off x="3919538" y="4510088"/>
              <a:ext cx="381000" cy="381000"/>
            </a:xfrm>
            <a:prstGeom prst="ellipse">
              <a:avLst/>
            </a:prstGeom>
            <a:solidFill>
              <a:srgbClr val="D75426"/>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Arial"/>
              </a:endParaRPr>
            </a:p>
          </p:txBody>
        </p:sp>
        <p:sp>
          <p:nvSpPr>
            <p:cNvPr id="50" name="Oval 49"/>
            <p:cNvSpPr/>
            <p:nvPr/>
          </p:nvSpPr>
          <p:spPr>
            <a:xfrm rot="15247366">
              <a:off x="4605338" y="4092575"/>
              <a:ext cx="381000" cy="381000"/>
            </a:xfrm>
            <a:prstGeom prst="ellipse">
              <a:avLst/>
            </a:prstGeom>
            <a:solidFill>
              <a:srgbClr val="D75426"/>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Arial"/>
              </a:endParaRPr>
            </a:p>
          </p:txBody>
        </p:sp>
        <p:sp>
          <p:nvSpPr>
            <p:cNvPr id="51" name="Oval 50"/>
            <p:cNvSpPr/>
            <p:nvPr/>
          </p:nvSpPr>
          <p:spPr>
            <a:xfrm rot="15247366">
              <a:off x="5308600" y="3675063"/>
              <a:ext cx="381000" cy="381000"/>
            </a:xfrm>
            <a:prstGeom prst="ellipse">
              <a:avLst/>
            </a:prstGeom>
            <a:solidFill>
              <a:srgbClr val="F58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Arial"/>
              </a:endParaRPr>
            </a:p>
          </p:txBody>
        </p:sp>
        <p:sp>
          <p:nvSpPr>
            <p:cNvPr id="52" name="Oval 51"/>
            <p:cNvSpPr/>
            <p:nvPr/>
          </p:nvSpPr>
          <p:spPr>
            <a:xfrm rot="15247366">
              <a:off x="5956300" y="3255963"/>
              <a:ext cx="381000" cy="381000"/>
            </a:xfrm>
            <a:prstGeom prst="ellipse">
              <a:avLst/>
            </a:prstGeom>
            <a:solidFill>
              <a:srgbClr val="F58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Arial"/>
              </a:endParaRPr>
            </a:p>
          </p:txBody>
        </p:sp>
        <p:sp>
          <p:nvSpPr>
            <p:cNvPr id="53" name="Oval 52"/>
            <p:cNvSpPr/>
            <p:nvPr/>
          </p:nvSpPr>
          <p:spPr>
            <a:xfrm rot="15247366">
              <a:off x="6605588" y="2838450"/>
              <a:ext cx="381000" cy="381000"/>
            </a:xfrm>
            <a:prstGeom prst="ellipse">
              <a:avLst/>
            </a:prstGeom>
            <a:solidFill>
              <a:srgbClr val="F58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Arial"/>
              </a:endParaRPr>
            </a:p>
          </p:txBody>
        </p:sp>
        <p:sp>
          <p:nvSpPr>
            <p:cNvPr id="54" name="Oval 53"/>
            <p:cNvSpPr/>
            <p:nvPr/>
          </p:nvSpPr>
          <p:spPr>
            <a:xfrm rot="15247366">
              <a:off x="7307263" y="2420938"/>
              <a:ext cx="381000" cy="381000"/>
            </a:xfrm>
            <a:prstGeom prst="ellipse">
              <a:avLst/>
            </a:prstGeom>
            <a:solidFill>
              <a:srgbClr val="FFC7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Arial"/>
              </a:endParaRPr>
            </a:p>
          </p:txBody>
        </p:sp>
        <p:sp>
          <p:nvSpPr>
            <p:cNvPr id="55" name="Oval 54"/>
            <p:cNvSpPr/>
            <p:nvPr/>
          </p:nvSpPr>
          <p:spPr>
            <a:xfrm rot="15247366">
              <a:off x="8020050" y="2003425"/>
              <a:ext cx="381000" cy="381000"/>
            </a:xfrm>
            <a:prstGeom prst="ellipse">
              <a:avLst/>
            </a:prstGeom>
            <a:solidFill>
              <a:srgbClr val="FFC7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mn-ea"/>
                <a:cs typeface="Arial"/>
              </a:endParaRPr>
            </a:p>
          </p:txBody>
        </p:sp>
      </p:grpSp>
      <p:sp>
        <p:nvSpPr>
          <p:cNvPr id="2" name="TextBox 2"/>
          <p:cNvSpPr txBox="1"/>
          <p:nvPr/>
        </p:nvSpPr>
        <p:spPr>
          <a:xfrm>
            <a:off x="0" y="0"/>
            <a:ext cx="0" cy="0"/>
          </a:xfrm>
          <a:prstGeom prst="rect">
            <a:avLst/>
          </a:prstGeom>
        </p:spPr>
        <p:txBody>
          <a:bodyPr rtlCol="0" anchor="t">
            <a:noAutofit/>
          </a:bodyPr>
          <a:lstStyle/>
          <a:p>
            <a:pPr algn="l">
              <a:defRPr/>
            </a:pPr>
            <a:endParaRPr lang="en-US" sz="1100"/>
          </a:p>
          <a:p>
            <a:r>
              <a:rPr lang="en-US" sz="100"/>
              <a:t>ADMASTER-STAMP!20240523-3593441-11436837</a:t>
            </a:r>
          </a:p>
        </p:txBody>
      </p:sp>
      <p:sp>
        <p:nvSpPr>
          <p:cNvPr id="3" name="TextBox 3"/>
          <p:cNvSpPr txBox="1"/>
          <p:nvPr/>
        </p:nvSpPr>
        <p:spPr>
          <a:xfrm>
            <a:off x="6400800" y="6019800"/>
            <a:ext cx="3810000" cy="243324"/>
          </a:xfrm>
          <a:prstGeom prst="rect">
            <a:avLst/>
          </a:prstGeom>
        </p:spPr>
        <p:txBody>
          <a:bodyPr lIns="0" tIns="0" rIns="0" bIns="0" rtlCol="0" anchor="t" anchorCtr="0">
            <a:noAutofit/>
          </a:bodyPr>
          <a:lstStyle/>
          <a:p>
            <a:pPr algn="l">
              <a:defRPr/>
            </a:pPr>
            <a:r>
              <a:rPr lang="en-US" sz="1200" b="0" i="0">
                <a:solidFill>
                  <a:srgbClr val="000000"/>
                </a:solidFill>
                <a:latin typeface="Courier"/>
              </a:rPr>
              <a:t>20240523-3593441-11436837</a:t>
            </a:r>
            <a:endParaRPr lang="en-US"/>
          </a:p>
        </p:txBody>
      </p:sp>
    </p:spTree>
    <p:extLst>
      <p:ext uri="{BB962C8B-B14F-4D97-AF65-F5344CB8AC3E}">
        <p14:creationId xmlns:p14="http://schemas.microsoft.com/office/powerpoint/2010/main" val="279918999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88064" y="1618014"/>
            <a:ext cx="1860550" cy="537135"/>
          </a:xfrm>
          <a:prstGeom prst="rect">
            <a:avLst/>
          </a:prstGeom>
          <a:noFill/>
        </p:spPr>
        <p:txBody>
          <a:bodyPr>
            <a:spAutoFit/>
          </a:bodyPr>
          <a:lstStyle/>
          <a:p>
            <a:pPr algn="ctr">
              <a:lnSpc>
                <a:spcPts val="1800"/>
              </a:lnSpc>
              <a:defRPr/>
            </a:pPr>
            <a:r>
              <a:rPr lang="en-US" sz="2400" b="1">
                <a:solidFill>
                  <a:schemeClr val="accent6"/>
                </a:solidFill>
                <a:latin typeface="Arial"/>
              </a:rPr>
              <a:t>15.2 million</a:t>
            </a:r>
            <a:br>
              <a:rPr lang="en-US" sz="2400" b="1">
                <a:solidFill>
                  <a:schemeClr val="tx2"/>
                </a:solidFill>
                <a:latin typeface="Arial"/>
              </a:rPr>
            </a:br>
            <a:r>
              <a:rPr lang="en-US" sz="1400">
                <a:solidFill>
                  <a:schemeClr val="accent1"/>
                </a:solidFill>
              </a:rPr>
              <a:t>customers</a:t>
            </a:r>
            <a:r>
              <a:rPr lang="en-US" sz="1400" baseline="30000">
                <a:solidFill>
                  <a:schemeClr val="accent1"/>
                </a:solidFill>
              </a:rPr>
              <a:t>1</a:t>
            </a:r>
            <a:endParaRPr lang="en-US" sz="1200" baseline="30000">
              <a:solidFill>
                <a:schemeClr val="accent1"/>
              </a:solidFill>
            </a:endParaRPr>
          </a:p>
        </p:txBody>
      </p:sp>
      <p:sp>
        <p:nvSpPr>
          <p:cNvPr id="19" name="TextBox 18"/>
          <p:cNvSpPr txBox="1"/>
          <p:nvPr/>
        </p:nvSpPr>
        <p:spPr>
          <a:xfrm>
            <a:off x="3353412" y="1502598"/>
            <a:ext cx="2057401" cy="767967"/>
          </a:xfrm>
          <a:prstGeom prst="rect">
            <a:avLst/>
          </a:prstGeom>
          <a:noFill/>
        </p:spPr>
        <p:txBody>
          <a:bodyPr wrap="square">
            <a:spAutoFit/>
          </a:bodyPr>
          <a:lstStyle/>
          <a:p>
            <a:pPr algn="ctr">
              <a:lnSpc>
                <a:spcPts val="1800"/>
              </a:lnSpc>
              <a:defRPr/>
            </a:pPr>
            <a:r>
              <a:rPr lang="en-US" sz="2400" b="1">
                <a:solidFill>
                  <a:schemeClr val="accent6"/>
                </a:solidFill>
                <a:latin typeface="Arial"/>
              </a:rPr>
              <a:t>Top 5</a:t>
            </a:r>
          </a:p>
          <a:p>
            <a:pPr algn="ctr">
              <a:lnSpc>
                <a:spcPts val="1800"/>
              </a:lnSpc>
              <a:defRPr/>
            </a:pPr>
            <a:r>
              <a:rPr lang="en-US" sz="1400">
                <a:solidFill>
                  <a:schemeClr val="accent1"/>
                </a:solidFill>
              </a:rPr>
              <a:t>retirement plan provider</a:t>
            </a:r>
            <a:r>
              <a:rPr lang="en-US" sz="1400" baseline="30000">
                <a:solidFill>
                  <a:schemeClr val="accent1"/>
                </a:solidFill>
              </a:rPr>
              <a:t>2</a:t>
            </a:r>
            <a:endParaRPr lang="en-US" sz="1200" baseline="30000">
              <a:solidFill>
                <a:schemeClr val="accent1"/>
              </a:solidFill>
            </a:endParaRPr>
          </a:p>
        </p:txBody>
      </p:sp>
      <p:sp>
        <p:nvSpPr>
          <p:cNvPr id="20" name="TextBox 19"/>
          <p:cNvSpPr txBox="1"/>
          <p:nvPr/>
        </p:nvSpPr>
        <p:spPr>
          <a:xfrm>
            <a:off x="5604524" y="1419787"/>
            <a:ext cx="1860550" cy="933589"/>
          </a:xfrm>
          <a:prstGeom prst="rect">
            <a:avLst/>
          </a:prstGeom>
          <a:noFill/>
        </p:spPr>
        <p:txBody>
          <a:bodyPr>
            <a:spAutoFit/>
          </a:bodyPr>
          <a:lstStyle/>
          <a:p>
            <a:pPr algn="ctr">
              <a:lnSpc>
                <a:spcPts val="2000"/>
              </a:lnSpc>
              <a:defRPr/>
            </a:pPr>
            <a:r>
              <a:rPr lang="en-US" sz="1400">
                <a:solidFill>
                  <a:schemeClr val="tx2"/>
                </a:solidFill>
                <a:latin typeface="Arial"/>
              </a:rPr>
              <a:t>Over</a:t>
            </a:r>
          </a:p>
          <a:p>
            <a:pPr algn="ctr">
              <a:defRPr/>
            </a:pPr>
            <a:r>
              <a:rPr lang="en-US" sz="2400" b="1">
                <a:solidFill>
                  <a:schemeClr val="accent6"/>
                </a:solidFill>
                <a:latin typeface="Arial"/>
              </a:rPr>
              <a:t>54,000</a:t>
            </a:r>
          </a:p>
          <a:p>
            <a:pPr algn="ctr">
              <a:defRPr/>
            </a:pPr>
            <a:r>
              <a:rPr lang="en-US" sz="1400">
                <a:solidFill>
                  <a:schemeClr val="accent1"/>
                </a:solidFill>
              </a:rPr>
              <a:t>Institutional clients</a:t>
            </a:r>
            <a:r>
              <a:rPr lang="en-US" sz="1200" baseline="30000">
                <a:solidFill>
                  <a:schemeClr val="accent1"/>
                </a:solidFill>
              </a:rPr>
              <a:t>1</a:t>
            </a:r>
            <a:endParaRPr lang="en-US" sz="1200">
              <a:solidFill>
                <a:schemeClr val="accent1"/>
              </a:solidFill>
            </a:endParaRPr>
          </a:p>
        </p:txBody>
      </p:sp>
      <p:cxnSp>
        <p:nvCxnSpPr>
          <p:cNvPr id="22" name="Straight Connector 21"/>
          <p:cNvCxnSpPr>
            <a:cxnSpLocks/>
          </p:cNvCxnSpPr>
          <p:nvPr/>
        </p:nvCxnSpPr>
        <p:spPr>
          <a:xfrm>
            <a:off x="3165208" y="1345407"/>
            <a:ext cx="0" cy="1007969"/>
          </a:xfrm>
          <a:prstGeom prst="line">
            <a:avLst/>
          </a:prstGeom>
          <a:ln w="19050">
            <a:solidFill>
              <a:schemeClr val="bg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a:cxnSpLocks/>
          </p:cNvCxnSpPr>
          <p:nvPr/>
        </p:nvCxnSpPr>
        <p:spPr>
          <a:xfrm>
            <a:off x="5527408" y="1345407"/>
            <a:ext cx="0" cy="1007969"/>
          </a:xfrm>
          <a:prstGeom prst="line">
            <a:avLst/>
          </a:prstGeom>
          <a:ln w="19050">
            <a:solidFill>
              <a:schemeClr val="bg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sp>
        <p:nvSpPr>
          <p:cNvPr id="14" name="Title 1">
            <a:extLst>
              <a:ext uri="{FF2B5EF4-FFF2-40B4-BE49-F238E27FC236}">
                <a16:creationId xmlns:a16="http://schemas.microsoft.com/office/drawing/2014/main" id="{93521D93-2839-415F-9E62-5401C89B7132}"/>
              </a:ext>
            </a:extLst>
          </p:cNvPr>
          <p:cNvSpPr txBox="1">
            <a:spLocks/>
          </p:cNvSpPr>
          <p:nvPr/>
        </p:nvSpPr>
        <p:spPr>
          <a:xfrm>
            <a:off x="628651" y="365127"/>
            <a:ext cx="7886700" cy="1325563"/>
          </a:xfrm>
          <a:prstGeom prst="rect">
            <a:avLst/>
          </a:prstGeom>
        </p:spPr>
        <p:txBody>
          <a:bodyPr>
            <a:normAutofit/>
          </a:bodyPr>
          <a:lstStyle>
            <a:lvl1pPr algn="l" defTabSz="914377" rtl="0" eaLnBrk="1" latinLnBrk="0" hangingPunct="1">
              <a:lnSpc>
                <a:spcPct val="90000"/>
              </a:lnSpc>
              <a:spcBef>
                <a:spcPct val="0"/>
              </a:spcBef>
              <a:buNone/>
              <a:defRPr sz="2800" b="0" kern="1200" baseline="0">
                <a:solidFill>
                  <a:srgbClr val="55595D"/>
                </a:solidFill>
                <a:latin typeface="+mj-lt"/>
                <a:ea typeface="+mj-ea"/>
                <a:cs typeface="+mj-cs"/>
              </a:defRPr>
            </a:lvl1pPr>
          </a:lstStyle>
          <a:p>
            <a:pPr fontAlgn="auto">
              <a:spcAft>
                <a:spcPts val="0"/>
              </a:spcAft>
            </a:pPr>
            <a:r>
              <a:rPr lang="en-US">
                <a:solidFill>
                  <a:schemeClr val="tx2"/>
                </a:solidFill>
              </a:rPr>
              <a:t>We’re Voya Financial</a:t>
            </a:r>
            <a:r>
              <a:rPr lang="en-US" baseline="30000">
                <a:solidFill>
                  <a:schemeClr val="tx2"/>
                </a:solidFill>
              </a:rPr>
              <a:t>®</a:t>
            </a:r>
          </a:p>
        </p:txBody>
      </p:sp>
      <p:sp>
        <p:nvSpPr>
          <p:cNvPr id="15" name="Rectangle 14">
            <a:extLst>
              <a:ext uri="{FF2B5EF4-FFF2-40B4-BE49-F238E27FC236}">
                <a16:creationId xmlns:a16="http://schemas.microsoft.com/office/drawing/2014/main" id="{C7C8C1A2-928C-4AC9-B0A6-65F1B9B0A95D}"/>
              </a:ext>
            </a:extLst>
          </p:cNvPr>
          <p:cNvSpPr/>
          <p:nvPr/>
        </p:nvSpPr>
        <p:spPr>
          <a:xfrm flipV="1">
            <a:off x="-11705" y="4626771"/>
            <a:ext cx="9163050" cy="1547812"/>
          </a:xfrm>
          <a:prstGeom prst="rect">
            <a:avLst/>
          </a:prstGeom>
          <a:gradFill>
            <a:gsLst>
              <a:gs pos="0">
                <a:schemeClr val="bg1">
                  <a:lumMod val="75000"/>
                </a:schemeClr>
              </a:gs>
              <a:gs pos="100000">
                <a:schemeClr val="bg1"/>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a:p>
        </p:txBody>
      </p:sp>
      <p:pic>
        <p:nvPicPr>
          <p:cNvPr id="16" name="Picture 2" descr="S:\HFDDC\Sales Support\Design-Rachele\Voya Brand\Val and Vern imagery\Vern_Squirrel.png">
            <a:extLst>
              <a:ext uri="{FF2B5EF4-FFF2-40B4-BE49-F238E27FC236}">
                <a16:creationId xmlns:a16="http://schemas.microsoft.com/office/drawing/2014/main" id="{35576252-27E1-4E92-BB19-DEB7A7009BD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092109" y="2638214"/>
            <a:ext cx="2306628" cy="3002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 descr="S:\HFDDC\Sales Support\Design-Rachele\Voya Brand\Val and Vern imagery\Val_rabbit.png">
            <a:extLst>
              <a:ext uri="{FF2B5EF4-FFF2-40B4-BE49-F238E27FC236}">
                <a16:creationId xmlns:a16="http://schemas.microsoft.com/office/drawing/2014/main" id="{E9FE3696-4DA8-43D7-B98C-FD9F643A703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359895" y="2895600"/>
            <a:ext cx="2306627" cy="2821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08F12D13-AD88-8E60-5476-75F8AC2F324D}"/>
              </a:ext>
            </a:extLst>
          </p:cNvPr>
          <p:cNvSpPr txBox="1"/>
          <p:nvPr/>
        </p:nvSpPr>
        <p:spPr>
          <a:xfrm>
            <a:off x="304800" y="5562600"/>
            <a:ext cx="7315200" cy="553998"/>
          </a:xfrm>
          <a:prstGeom prst="rect">
            <a:avLst/>
          </a:prstGeom>
          <a:noFill/>
        </p:spPr>
        <p:txBody>
          <a:bodyPr wrap="square" rtlCol="0">
            <a:spAutoFit/>
          </a:bodyPr>
          <a:lstStyle/>
          <a:p>
            <a:r>
              <a:rPr lang="en-US" sz="1000">
                <a:solidFill>
                  <a:schemeClr val="tx2"/>
                </a:solidFill>
              </a:rPr>
              <a:t>1 As of 12/31/23</a:t>
            </a:r>
          </a:p>
          <a:p>
            <a:r>
              <a:rPr lang="en-US" sz="1000">
                <a:solidFill>
                  <a:schemeClr val="tx2"/>
                </a:solidFill>
              </a:rPr>
              <a:t>2 </a:t>
            </a:r>
            <a:r>
              <a:rPr lang="en-US" sz="1000">
                <a:solidFill>
                  <a:schemeClr val="tx2"/>
                </a:solidFill>
                <a:latin typeface="Arial" pitchFamily="34" charset="0"/>
                <a:ea typeface="MS PGothic" pitchFamily="34" charset="-128"/>
                <a:cs typeface="Arial" panose="020B0604020202020204" pitchFamily="34" charset="0"/>
              </a:rPr>
              <a:t>Rankings based on Pensions &amp; Investments Magazine Defined Contributions Recordkeeper Survey of participating companies self-reported data as of September 30, 2022, published April 2023. Voya ranked #5 in number of Plan Sponsors.</a:t>
            </a:r>
          </a:p>
        </p:txBody>
      </p:sp>
      <p:sp>
        <p:nvSpPr>
          <p:cNvPr id="2" name="TextBox 2"/>
          <p:cNvSpPr txBox="1"/>
          <p:nvPr/>
        </p:nvSpPr>
        <p:spPr>
          <a:xfrm>
            <a:off x="0" y="0"/>
            <a:ext cx="0" cy="0"/>
          </a:xfrm>
          <a:prstGeom prst="rect">
            <a:avLst/>
          </a:prstGeom>
        </p:spPr>
        <p:txBody>
          <a:bodyPr rtlCol="0" anchor="t">
            <a:noAutofit/>
          </a:bodyPr>
          <a:lstStyle/>
          <a:p>
            <a:pPr algn="l">
              <a:defRPr/>
            </a:pPr>
            <a:endParaRPr lang="en-US" sz="1100"/>
          </a:p>
          <a:p>
            <a:r>
              <a:rPr lang="en-US" sz="100"/>
              <a:t>ADMASTER-STAMP!20240523-3593441-11436837</a:t>
            </a:r>
          </a:p>
        </p:txBody>
      </p:sp>
      <p:sp>
        <p:nvSpPr>
          <p:cNvPr id="5" name="TextBox 5"/>
          <p:cNvSpPr txBox="1"/>
          <p:nvPr/>
        </p:nvSpPr>
        <p:spPr>
          <a:xfrm>
            <a:off x="6400800" y="6019800"/>
            <a:ext cx="3810000" cy="243324"/>
          </a:xfrm>
          <a:prstGeom prst="rect">
            <a:avLst/>
          </a:prstGeom>
        </p:spPr>
        <p:txBody>
          <a:bodyPr lIns="0" tIns="0" rIns="0" bIns="0" rtlCol="0" anchor="t" anchorCtr="0">
            <a:noAutofit/>
          </a:bodyPr>
          <a:lstStyle/>
          <a:p>
            <a:pPr algn="l">
              <a:defRPr/>
            </a:pPr>
            <a:r>
              <a:rPr lang="en-US" sz="1200" b="0" i="0">
                <a:solidFill>
                  <a:srgbClr val="000000"/>
                </a:solidFill>
                <a:latin typeface="Courier"/>
              </a:rPr>
              <a:t>20240523-3593441-11436837</a:t>
            </a:r>
            <a:endParaRPr lang="en-US"/>
          </a:p>
        </p:txBody>
      </p:sp>
    </p:spTree>
    <p:extLst>
      <p:ext uri="{BB962C8B-B14F-4D97-AF65-F5344CB8AC3E}">
        <p14:creationId xmlns:p14="http://schemas.microsoft.com/office/powerpoint/2010/main" val="414160967"/>
      </p:ext>
    </p:extLst>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457200" y="1905000"/>
            <a:ext cx="4995863" cy="2819400"/>
          </a:xfrm>
          <a:prstGeom prst="rect">
            <a:avLst/>
          </a:prstGeom>
          <a:solidFill>
            <a:schemeClr val="bg1"/>
          </a:solidFill>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a:solidFill>
                <a:schemeClr val="tx2"/>
              </a:solidFill>
            </a:endParaRPr>
          </a:p>
        </p:txBody>
      </p:sp>
      <p:sp>
        <p:nvSpPr>
          <p:cNvPr id="5" name="Rectangle 7"/>
          <p:cNvSpPr txBox="1">
            <a:spLocks noChangeArrowheads="1"/>
          </p:cNvSpPr>
          <p:nvPr/>
        </p:nvSpPr>
        <p:spPr bwMode="auto">
          <a:xfrm>
            <a:off x="881063" y="2362200"/>
            <a:ext cx="5559425" cy="53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marL="342900" indent="-342900" eaLnBrk="0" hangingPunct="0">
              <a:defRPr>
                <a:solidFill>
                  <a:schemeClr val="tx1"/>
                </a:solidFill>
                <a:latin typeface="Arial" pitchFamily="34" charset="0"/>
                <a:ea typeface="MS PGothic" pitchFamily="34" charset="-128"/>
              </a:defRPr>
            </a:lvl1pPr>
            <a:lvl2pPr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lvl="1" eaLnBrk="1" hangingPunct="1">
              <a:lnSpc>
                <a:spcPct val="90000"/>
              </a:lnSpc>
              <a:spcAft>
                <a:spcPts val="1200"/>
              </a:spcAft>
              <a:buClr>
                <a:schemeClr val="accent2"/>
              </a:buClr>
            </a:pPr>
            <a:r>
              <a:rPr lang="en-US" altLang="en-US" sz="2000">
                <a:solidFill>
                  <a:schemeClr val="tx2"/>
                </a:solidFill>
              </a:rPr>
              <a:t>Keep track of your money</a:t>
            </a:r>
          </a:p>
        </p:txBody>
      </p:sp>
      <p:sp>
        <p:nvSpPr>
          <p:cNvPr id="6" name="Rectangle 7"/>
          <p:cNvSpPr txBox="1">
            <a:spLocks noChangeArrowheads="1"/>
          </p:cNvSpPr>
          <p:nvPr/>
        </p:nvSpPr>
        <p:spPr bwMode="auto">
          <a:xfrm>
            <a:off x="6062663" y="1498600"/>
            <a:ext cx="2776538"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marL="342900" indent="-342900" eaLnBrk="0" hangingPunct="0">
              <a:defRPr>
                <a:solidFill>
                  <a:schemeClr val="tx1"/>
                </a:solidFill>
                <a:latin typeface="Arial" pitchFamily="34" charset="0"/>
                <a:ea typeface="MS PGothic" pitchFamily="34" charset="-128"/>
              </a:defRPr>
            </a:lvl1pPr>
            <a:lvl2pPr marL="3175"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lvl="1" eaLnBrk="1" hangingPunct="1">
              <a:spcAft>
                <a:spcPts val="600"/>
              </a:spcAft>
            </a:pPr>
            <a:r>
              <a:rPr lang="en-US" altLang="en-US" sz="2400">
                <a:solidFill>
                  <a:schemeClr val="tx2"/>
                </a:solidFill>
              </a:rPr>
              <a:t>Contact our team to</a:t>
            </a:r>
            <a:br>
              <a:rPr lang="en-US" altLang="en-US" sz="2400">
                <a:solidFill>
                  <a:schemeClr val="tx2"/>
                </a:solidFill>
              </a:rPr>
            </a:br>
            <a:r>
              <a:rPr lang="en-US" altLang="en-US" sz="2400">
                <a:solidFill>
                  <a:schemeClr val="tx2"/>
                </a:solidFill>
              </a:rPr>
              <a:t>learn more:</a:t>
            </a:r>
            <a:br>
              <a:rPr lang="en-US" altLang="en-US" sz="2400">
                <a:solidFill>
                  <a:schemeClr val="tx2"/>
                </a:solidFill>
              </a:rPr>
            </a:br>
            <a:r>
              <a:rPr lang="en-US" altLang="en-US" sz="2400" b="1">
                <a:solidFill>
                  <a:schemeClr val="tx2"/>
                </a:solidFill>
              </a:rPr>
              <a:t>866-865-2660</a:t>
            </a:r>
          </a:p>
        </p:txBody>
      </p:sp>
      <p:sp>
        <p:nvSpPr>
          <p:cNvPr id="7" name="Rectangle 7"/>
          <p:cNvSpPr txBox="1">
            <a:spLocks noChangeArrowheads="1"/>
          </p:cNvSpPr>
          <p:nvPr/>
        </p:nvSpPr>
        <p:spPr bwMode="auto">
          <a:xfrm>
            <a:off x="1066800" y="1143000"/>
            <a:ext cx="3770313" cy="1295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lnSpc>
                <a:spcPct val="90000"/>
              </a:lnSpc>
            </a:pPr>
            <a:r>
              <a:rPr lang="en-US" altLang="en-US" sz="2800" b="1">
                <a:solidFill>
                  <a:srgbClr val="F58000"/>
                </a:solidFill>
              </a:rPr>
              <a:t>Organize</a:t>
            </a:r>
            <a:r>
              <a:rPr lang="en-US" altLang="en-US" sz="2800">
                <a:solidFill>
                  <a:srgbClr val="F58000"/>
                </a:solidFill>
              </a:rPr>
              <a:t> </a:t>
            </a:r>
            <a:r>
              <a:rPr lang="en-US" altLang="en-US" sz="2800">
                <a:solidFill>
                  <a:srgbClr val="6E6E6E"/>
                </a:solidFill>
              </a:rPr>
              <a:t>your savings.</a:t>
            </a:r>
          </a:p>
          <a:p>
            <a:pPr algn="ctr" eaLnBrk="1" hangingPunct="1">
              <a:lnSpc>
                <a:spcPct val="90000"/>
              </a:lnSpc>
            </a:pPr>
            <a:r>
              <a:rPr lang="en-US" altLang="en-US" sz="1000">
                <a:solidFill>
                  <a:srgbClr val="6E6E6E"/>
                </a:solidFill>
              </a:rPr>
              <a:t>  </a:t>
            </a:r>
          </a:p>
          <a:p>
            <a:pPr algn="ctr" eaLnBrk="1" hangingPunct="1">
              <a:lnSpc>
                <a:spcPct val="90000"/>
              </a:lnSpc>
            </a:pPr>
            <a:r>
              <a:rPr lang="en-US" altLang="en-US" sz="2800">
                <a:solidFill>
                  <a:schemeClr val="accent1"/>
                </a:solidFill>
              </a:rPr>
              <a:t>We can help.</a:t>
            </a:r>
          </a:p>
        </p:txBody>
      </p:sp>
      <p:sp>
        <p:nvSpPr>
          <p:cNvPr id="8" name="Rectangle 7"/>
          <p:cNvSpPr txBox="1">
            <a:spLocks noChangeArrowheads="1"/>
          </p:cNvSpPr>
          <p:nvPr/>
        </p:nvSpPr>
        <p:spPr bwMode="auto">
          <a:xfrm>
            <a:off x="457199" y="5088618"/>
            <a:ext cx="8382001"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altLang="en-US" sz="1200" i="1">
                <a:solidFill>
                  <a:schemeClr val="tx2"/>
                </a:solidFill>
              </a:rPr>
              <a:t>Carefully consider the provisions of your current retirement plan and the new product for differences in cost, benefits, surrender charges, or other important features before transferring assets. There may also be tax consequences associated with the transfer of assets. Rollover assets may be subject to an IRS 10% premature distribution penalty tax. Consult your own legal and tax advisors regarding your situation.</a:t>
            </a:r>
          </a:p>
        </p:txBody>
      </p:sp>
      <p:sp>
        <p:nvSpPr>
          <p:cNvPr id="105479" name="Rectangle 1"/>
          <p:cNvSpPr>
            <a:spLocks noChangeArrowheads="1"/>
          </p:cNvSpPr>
          <p:nvPr/>
        </p:nvSpPr>
        <p:spPr bwMode="auto">
          <a:xfrm>
            <a:off x="881063" y="3070225"/>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MS PGothic" pitchFamily="34" charset="-128"/>
              </a:defRPr>
            </a:lvl1pPr>
            <a:lvl2pPr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lvl="1" eaLnBrk="1" hangingPunct="1">
              <a:lnSpc>
                <a:spcPct val="90000"/>
              </a:lnSpc>
              <a:spcAft>
                <a:spcPts val="1200"/>
              </a:spcAft>
              <a:buClr>
                <a:schemeClr val="accent2"/>
              </a:buClr>
            </a:pPr>
            <a:r>
              <a:rPr lang="en-US" altLang="en-US" sz="2000">
                <a:solidFill>
                  <a:schemeClr val="tx2"/>
                </a:solidFill>
              </a:rPr>
              <a:t>Maintain a cohesive retirement savings strategy </a:t>
            </a:r>
          </a:p>
        </p:txBody>
      </p:sp>
      <p:sp>
        <p:nvSpPr>
          <p:cNvPr id="105480" name="Rectangle 2"/>
          <p:cNvSpPr>
            <a:spLocks noChangeArrowheads="1"/>
          </p:cNvSpPr>
          <p:nvPr/>
        </p:nvSpPr>
        <p:spPr bwMode="auto">
          <a:xfrm>
            <a:off x="881063" y="3886200"/>
            <a:ext cx="4572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itchFamily="34" charset="0"/>
                <a:ea typeface="MS PGothic" pitchFamily="34" charset="-128"/>
              </a:defRPr>
            </a:lvl1pPr>
            <a:lvl2pPr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lvl="1" eaLnBrk="1" hangingPunct="1">
              <a:lnSpc>
                <a:spcPct val="90000"/>
              </a:lnSpc>
              <a:spcAft>
                <a:spcPts val="1200"/>
              </a:spcAft>
              <a:buClr>
                <a:schemeClr val="accent2"/>
              </a:buClr>
            </a:pPr>
            <a:r>
              <a:rPr lang="en-US" altLang="en-US" sz="2000">
                <a:solidFill>
                  <a:schemeClr val="tx2"/>
                </a:solidFill>
              </a:rPr>
              <a:t>Manage your account with one statement and one website login</a:t>
            </a:r>
          </a:p>
        </p:txBody>
      </p:sp>
      <p:sp>
        <p:nvSpPr>
          <p:cNvPr id="4" name="Oval 3"/>
          <p:cNvSpPr/>
          <p:nvPr/>
        </p:nvSpPr>
        <p:spPr>
          <a:xfrm>
            <a:off x="762000" y="2424113"/>
            <a:ext cx="420688" cy="420687"/>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a:solidFill>
                <a:schemeClr val="tx2"/>
              </a:solidFill>
            </a:endParaRPr>
          </a:p>
        </p:txBody>
      </p:sp>
      <p:sp>
        <p:nvSpPr>
          <p:cNvPr id="11" name="Oval 10"/>
          <p:cNvSpPr/>
          <p:nvPr/>
        </p:nvSpPr>
        <p:spPr>
          <a:xfrm>
            <a:off x="762000" y="3160713"/>
            <a:ext cx="420688" cy="420687"/>
          </a:xfrm>
          <a:prstGeom prst="ellipse">
            <a:avLst/>
          </a:prstGeom>
          <a:solidFill>
            <a:srgbClr val="0097A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a:solidFill>
                <a:schemeClr val="tx2"/>
              </a:solidFill>
            </a:endParaRPr>
          </a:p>
        </p:txBody>
      </p:sp>
      <p:sp>
        <p:nvSpPr>
          <p:cNvPr id="12" name="Oval 11"/>
          <p:cNvSpPr/>
          <p:nvPr/>
        </p:nvSpPr>
        <p:spPr>
          <a:xfrm>
            <a:off x="762000" y="3962400"/>
            <a:ext cx="420688" cy="420688"/>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a:solidFill>
                <a:schemeClr val="tx2"/>
              </a:solidFill>
            </a:endParaRPr>
          </a:p>
        </p:txBody>
      </p:sp>
      <p:sp>
        <p:nvSpPr>
          <p:cNvPr id="105484" name="Oval 37"/>
          <p:cNvSpPr>
            <a:spLocks noChangeArrowheads="1"/>
          </p:cNvSpPr>
          <p:nvPr/>
        </p:nvSpPr>
        <p:spPr bwMode="auto">
          <a:xfrm>
            <a:off x="4953000" y="2090738"/>
            <a:ext cx="903288" cy="881062"/>
          </a:xfrm>
          <a:prstGeom prst="ellipse">
            <a:avLst/>
          </a:prstGeom>
          <a:solidFill>
            <a:schemeClr val="accent1"/>
          </a:solidFill>
          <a:ln w="76200">
            <a:solidFill>
              <a:schemeClr val="accent1"/>
            </a:solidFill>
            <a:round/>
            <a:headEnd/>
            <a:tailEnd/>
          </a:ln>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endParaRPr lang="en-US" altLang="en-US">
              <a:solidFill>
                <a:schemeClr val="tx2"/>
              </a:solidFill>
              <a:latin typeface="Calibri Light" pitchFamily="34" charset="0"/>
            </a:endParaRPr>
          </a:p>
        </p:txBody>
      </p:sp>
      <p:sp>
        <p:nvSpPr>
          <p:cNvPr id="14" name="Freeform 228"/>
          <p:cNvSpPr>
            <a:spLocks noChangeAspect="1" noEditPoints="1"/>
          </p:cNvSpPr>
          <p:nvPr/>
        </p:nvSpPr>
        <p:spPr bwMode="auto">
          <a:xfrm>
            <a:off x="5176838" y="2305050"/>
            <a:ext cx="496887" cy="427038"/>
          </a:xfrm>
          <a:custGeom>
            <a:avLst/>
            <a:gdLst>
              <a:gd name="T0" fmla="*/ 128 w 128"/>
              <a:gd name="T1" fmla="*/ 54 h 110"/>
              <a:gd name="T2" fmla="*/ 122 w 128"/>
              <a:gd name="T3" fmla="*/ 41 h 110"/>
              <a:gd name="T4" fmla="*/ 128 w 128"/>
              <a:gd name="T5" fmla="*/ 29 h 110"/>
              <a:gd name="T6" fmla="*/ 121 w 128"/>
              <a:gd name="T7" fmla="*/ 15 h 110"/>
              <a:gd name="T8" fmla="*/ 64 w 128"/>
              <a:gd name="T9" fmla="*/ 0 h 110"/>
              <a:gd name="T10" fmla="*/ 0 w 128"/>
              <a:gd name="T11" fmla="*/ 17 h 110"/>
              <a:gd name="T12" fmla="*/ 0 w 128"/>
              <a:gd name="T13" fmla="*/ 17 h 110"/>
              <a:gd name="T14" fmla="*/ 64 w 128"/>
              <a:gd name="T15" fmla="*/ 34 h 110"/>
              <a:gd name="T16" fmla="*/ 64 w 128"/>
              <a:gd name="T17" fmla="*/ 34 h 110"/>
              <a:gd name="T18" fmla="*/ 64 w 128"/>
              <a:gd name="T19" fmla="*/ 34 h 110"/>
              <a:gd name="T20" fmla="*/ 64 w 128"/>
              <a:gd name="T21" fmla="*/ 34 h 110"/>
              <a:gd name="T22" fmla="*/ 64 w 128"/>
              <a:gd name="T23" fmla="*/ 34 h 110"/>
              <a:gd name="T24" fmla="*/ 109 w 128"/>
              <a:gd name="T25" fmla="*/ 22 h 110"/>
              <a:gd name="T26" fmla="*/ 111 w 128"/>
              <a:gd name="T27" fmla="*/ 22 h 110"/>
              <a:gd name="T28" fmla="*/ 118 w 128"/>
              <a:gd name="T29" fmla="*/ 29 h 110"/>
              <a:gd name="T30" fmla="*/ 113 w 128"/>
              <a:gd name="T31" fmla="*/ 36 h 110"/>
              <a:gd name="T32" fmla="*/ 64 w 128"/>
              <a:gd name="T33" fmla="*/ 49 h 110"/>
              <a:gd name="T34" fmla="*/ 0 w 128"/>
              <a:gd name="T35" fmla="*/ 32 h 110"/>
              <a:gd name="T36" fmla="*/ 0 w 128"/>
              <a:gd name="T37" fmla="*/ 42 h 110"/>
              <a:gd name="T38" fmla="*/ 64 w 128"/>
              <a:gd name="T39" fmla="*/ 59 h 110"/>
              <a:gd name="T40" fmla="*/ 64 w 128"/>
              <a:gd name="T41" fmla="*/ 59 h 110"/>
              <a:gd name="T42" fmla="*/ 64 w 128"/>
              <a:gd name="T43" fmla="*/ 59 h 110"/>
              <a:gd name="T44" fmla="*/ 64 w 128"/>
              <a:gd name="T45" fmla="*/ 59 h 110"/>
              <a:gd name="T46" fmla="*/ 64 w 128"/>
              <a:gd name="T47" fmla="*/ 59 h 110"/>
              <a:gd name="T48" fmla="*/ 109 w 128"/>
              <a:gd name="T49" fmla="*/ 47 h 110"/>
              <a:gd name="T50" fmla="*/ 109 w 128"/>
              <a:gd name="T51" fmla="*/ 47 h 110"/>
              <a:gd name="T52" fmla="*/ 111 w 128"/>
              <a:gd name="T53" fmla="*/ 47 h 110"/>
              <a:gd name="T54" fmla="*/ 118 w 128"/>
              <a:gd name="T55" fmla="*/ 54 h 110"/>
              <a:gd name="T56" fmla="*/ 113 w 128"/>
              <a:gd name="T57" fmla="*/ 61 h 110"/>
              <a:gd name="T58" fmla="*/ 64 w 128"/>
              <a:gd name="T59" fmla="*/ 74 h 110"/>
              <a:gd name="T60" fmla="*/ 0 w 128"/>
              <a:gd name="T61" fmla="*/ 57 h 110"/>
              <a:gd name="T62" fmla="*/ 0 w 128"/>
              <a:gd name="T63" fmla="*/ 67 h 110"/>
              <a:gd name="T64" fmla="*/ 64 w 128"/>
              <a:gd name="T65" fmla="*/ 84 h 110"/>
              <a:gd name="T66" fmla="*/ 64 w 128"/>
              <a:gd name="T67" fmla="*/ 84 h 110"/>
              <a:gd name="T68" fmla="*/ 64 w 128"/>
              <a:gd name="T69" fmla="*/ 84 h 110"/>
              <a:gd name="T70" fmla="*/ 64 w 128"/>
              <a:gd name="T71" fmla="*/ 84 h 110"/>
              <a:gd name="T72" fmla="*/ 64 w 128"/>
              <a:gd name="T73" fmla="*/ 84 h 110"/>
              <a:gd name="T74" fmla="*/ 109 w 128"/>
              <a:gd name="T75" fmla="*/ 73 h 110"/>
              <a:gd name="T76" fmla="*/ 109 w 128"/>
              <a:gd name="T77" fmla="*/ 73 h 110"/>
              <a:gd name="T78" fmla="*/ 111 w 128"/>
              <a:gd name="T79" fmla="*/ 72 h 110"/>
              <a:gd name="T80" fmla="*/ 118 w 128"/>
              <a:gd name="T81" fmla="*/ 80 h 110"/>
              <a:gd name="T82" fmla="*/ 113 w 128"/>
              <a:gd name="T83" fmla="*/ 87 h 110"/>
              <a:gd name="T84" fmla="*/ 64 w 128"/>
              <a:gd name="T85" fmla="*/ 100 h 110"/>
              <a:gd name="T86" fmla="*/ 0 w 128"/>
              <a:gd name="T87" fmla="*/ 82 h 110"/>
              <a:gd name="T88" fmla="*/ 0 w 128"/>
              <a:gd name="T89" fmla="*/ 93 h 110"/>
              <a:gd name="T90" fmla="*/ 64 w 128"/>
              <a:gd name="T91" fmla="*/ 110 h 110"/>
              <a:gd name="T92" fmla="*/ 64 w 128"/>
              <a:gd name="T93" fmla="*/ 110 h 110"/>
              <a:gd name="T94" fmla="*/ 64 w 128"/>
              <a:gd name="T95" fmla="*/ 110 h 110"/>
              <a:gd name="T96" fmla="*/ 64 w 128"/>
              <a:gd name="T97" fmla="*/ 110 h 110"/>
              <a:gd name="T98" fmla="*/ 64 w 128"/>
              <a:gd name="T99" fmla="*/ 110 h 110"/>
              <a:gd name="T100" fmla="*/ 115 w 128"/>
              <a:gd name="T101" fmla="*/ 96 h 110"/>
              <a:gd name="T102" fmla="*/ 115 w 128"/>
              <a:gd name="T103" fmla="*/ 96 h 110"/>
              <a:gd name="T104" fmla="*/ 128 w 128"/>
              <a:gd name="T105" fmla="*/ 79 h 110"/>
              <a:gd name="T106" fmla="*/ 122 w 128"/>
              <a:gd name="T107" fmla="*/ 67 h 110"/>
              <a:gd name="T108" fmla="*/ 128 w 128"/>
              <a:gd name="T109" fmla="*/ 54 h 110"/>
              <a:gd name="T110" fmla="*/ 64 w 128"/>
              <a:gd name="T111" fmla="*/ 24 h 110"/>
              <a:gd name="T112" fmla="*/ 46 w 128"/>
              <a:gd name="T113" fmla="*/ 19 h 110"/>
              <a:gd name="T114" fmla="*/ 72 w 128"/>
              <a:gd name="T115" fmla="*/ 12 h 110"/>
              <a:gd name="T116" fmla="*/ 90 w 128"/>
              <a:gd name="T117" fmla="*/ 17 h 110"/>
              <a:gd name="T118" fmla="*/ 64 w 128"/>
              <a:gd name="T119" fmla="*/ 2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10">
                <a:moveTo>
                  <a:pt x="128" y="54"/>
                </a:moveTo>
                <a:cubicBezTo>
                  <a:pt x="128" y="49"/>
                  <a:pt x="126" y="45"/>
                  <a:pt x="122" y="41"/>
                </a:cubicBezTo>
                <a:cubicBezTo>
                  <a:pt x="126" y="38"/>
                  <a:pt x="128" y="34"/>
                  <a:pt x="128" y="29"/>
                </a:cubicBezTo>
                <a:cubicBezTo>
                  <a:pt x="128" y="23"/>
                  <a:pt x="125" y="17"/>
                  <a:pt x="121" y="15"/>
                </a:cubicBezTo>
                <a:cubicBezTo>
                  <a:pt x="64" y="0"/>
                  <a:pt x="64" y="0"/>
                  <a:pt x="64" y="0"/>
                </a:cubicBezTo>
                <a:cubicBezTo>
                  <a:pt x="0" y="17"/>
                  <a:pt x="0" y="17"/>
                  <a:pt x="0" y="17"/>
                </a:cubicBezTo>
                <a:cubicBezTo>
                  <a:pt x="0" y="17"/>
                  <a:pt x="0" y="17"/>
                  <a:pt x="0" y="17"/>
                </a:cubicBezTo>
                <a:cubicBezTo>
                  <a:pt x="64" y="34"/>
                  <a:pt x="64" y="34"/>
                  <a:pt x="64" y="34"/>
                </a:cubicBezTo>
                <a:cubicBezTo>
                  <a:pt x="64" y="34"/>
                  <a:pt x="64" y="34"/>
                  <a:pt x="64" y="34"/>
                </a:cubicBezTo>
                <a:cubicBezTo>
                  <a:pt x="64" y="34"/>
                  <a:pt x="64" y="34"/>
                  <a:pt x="64" y="34"/>
                </a:cubicBezTo>
                <a:cubicBezTo>
                  <a:pt x="64" y="34"/>
                  <a:pt x="64" y="34"/>
                  <a:pt x="64" y="34"/>
                </a:cubicBezTo>
                <a:cubicBezTo>
                  <a:pt x="64" y="34"/>
                  <a:pt x="64" y="34"/>
                  <a:pt x="64" y="34"/>
                </a:cubicBezTo>
                <a:cubicBezTo>
                  <a:pt x="109" y="22"/>
                  <a:pt x="109" y="22"/>
                  <a:pt x="109" y="22"/>
                </a:cubicBezTo>
                <a:cubicBezTo>
                  <a:pt x="110" y="22"/>
                  <a:pt x="110" y="22"/>
                  <a:pt x="111" y="22"/>
                </a:cubicBezTo>
                <a:cubicBezTo>
                  <a:pt x="115" y="22"/>
                  <a:pt x="118" y="25"/>
                  <a:pt x="118" y="29"/>
                </a:cubicBezTo>
                <a:cubicBezTo>
                  <a:pt x="118" y="32"/>
                  <a:pt x="116" y="35"/>
                  <a:pt x="113" y="36"/>
                </a:cubicBezTo>
                <a:cubicBezTo>
                  <a:pt x="64" y="49"/>
                  <a:pt x="64" y="49"/>
                  <a:pt x="64" y="49"/>
                </a:cubicBezTo>
                <a:cubicBezTo>
                  <a:pt x="0" y="32"/>
                  <a:pt x="0" y="32"/>
                  <a:pt x="0" y="32"/>
                </a:cubicBezTo>
                <a:cubicBezTo>
                  <a:pt x="0" y="42"/>
                  <a:pt x="0" y="42"/>
                  <a:pt x="0" y="42"/>
                </a:cubicBezTo>
                <a:cubicBezTo>
                  <a:pt x="64" y="59"/>
                  <a:pt x="64" y="59"/>
                  <a:pt x="64" y="59"/>
                </a:cubicBezTo>
                <a:cubicBezTo>
                  <a:pt x="64" y="59"/>
                  <a:pt x="64" y="59"/>
                  <a:pt x="64" y="59"/>
                </a:cubicBezTo>
                <a:cubicBezTo>
                  <a:pt x="64" y="59"/>
                  <a:pt x="64" y="59"/>
                  <a:pt x="64" y="59"/>
                </a:cubicBezTo>
                <a:cubicBezTo>
                  <a:pt x="64" y="59"/>
                  <a:pt x="64" y="59"/>
                  <a:pt x="64" y="59"/>
                </a:cubicBezTo>
                <a:cubicBezTo>
                  <a:pt x="64" y="59"/>
                  <a:pt x="64" y="59"/>
                  <a:pt x="64" y="59"/>
                </a:cubicBezTo>
                <a:cubicBezTo>
                  <a:pt x="109" y="47"/>
                  <a:pt x="109" y="47"/>
                  <a:pt x="109" y="47"/>
                </a:cubicBezTo>
                <a:cubicBezTo>
                  <a:pt x="109" y="47"/>
                  <a:pt x="109" y="47"/>
                  <a:pt x="109" y="47"/>
                </a:cubicBezTo>
                <a:cubicBezTo>
                  <a:pt x="110" y="47"/>
                  <a:pt x="110" y="47"/>
                  <a:pt x="111" y="47"/>
                </a:cubicBezTo>
                <a:cubicBezTo>
                  <a:pt x="115" y="47"/>
                  <a:pt x="118" y="50"/>
                  <a:pt x="118" y="54"/>
                </a:cubicBezTo>
                <a:cubicBezTo>
                  <a:pt x="118" y="58"/>
                  <a:pt x="116" y="60"/>
                  <a:pt x="113" y="61"/>
                </a:cubicBezTo>
                <a:cubicBezTo>
                  <a:pt x="64" y="74"/>
                  <a:pt x="64" y="74"/>
                  <a:pt x="64" y="74"/>
                </a:cubicBezTo>
                <a:cubicBezTo>
                  <a:pt x="0" y="57"/>
                  <a:pt x="0" y="57"/>
                  <a:pt x="0" y="57"/>
                </a:cubicBezTo>
                <a:cubicBezTo>
                  <a:pt x="0" y="67"/>
                  <a:pt x="0" y="67"/>
                  <a:pt x="0" y="67"/>
                </a:cubicBezTo>
                <a:cubicBezTo>
                  <a:pt x="64" y="84"/>
                  <a:pt x="64" y="84"/>
                  <a:pt x="64" y="84"/>
                </a:cubicBezTo>
                <a:cubicBezTo>
                  <a:pt x="64" y="84"/>
                  <a:pt x="64" y="84"/>
                  <a:pt x="64" y="84"/>
                </a:cubicBezTo>
                <a:cubicBezTo>
                  <a:pt x="64" y="84"/>
                  <a:pt x="64" y="84"/>
                  <a:pt x="64" y="84"/>
                </a:cubicBezTo>
                <a:cubicBezTo>
                  <a:pt x="64" y="84"/>
                  <a:pt x="64" y="84"/>
                  <a:pt x="64" y="84"/>
                </a:cubicBezTo>
                <a:cubicBezTo>
                  <a:pt x="64" y="84"/>
                  <a:pt x="64" y="84"/>
                  <a:pt x="64" y="84"/>
                </a:cubicBezTo>
                <a:cubicBezTo>
                  <a:pt x="109" y="73"/>
                  <a:pt x="109" y="73"/>
                  <a:pt x="109" y="73"/>
                </a:cubicBezTo>
                <a:cubicBezTo>
                  <a:pt x="109" y="73"/>
                  <a:pt x="109" y="73"/>
                  <a:pt x="109" y="73"/>
                </a:cubicBezTo>
                <a:cubicBezTo>
                  <a:pt x="110" y="72"/>
                  <a:pt x="110" y="72"/>
                  <a:pt x="111" y="72"/>
                </a:cubicBezTo>
                <a:cubicBezTo>
                  <a:pt x="115" y="72"/>
                  <a:pt x="118" y="76"/>
                  <a:pt x="118" y="80"/>
                </a:cubicBezTo>
                <a:cubicBezTo>
                  <a:pt x="118" y="83"/>
                  <a:pt x="116" y="86"/>
                  <a:pt x="113" y="87"/>
                </a:cubicBezTo>
                <a:cubicBezTo>
                  <a:pt x="64" y="100"/>
                  <a:pt x="64" y="100"/>
                  <a:pt x="64" y="100"/>
                </a:cubicBezTo>
                <a:cubicBezTo>
                  <a:pt x="0" y="82"/>
                  <a:pt x="0" y="82"/>
                  <a:pt x="0" y="82"/>
                </a:cubicBezTo>
                <a:cubicBezTo>
                  <a:pt x="0" y="93"/>
                  <a:pt x="0" y="93"/>
                  <a:pt x="0" y="93"/>
                </a:cubicBezTo>
                <a:cubicBezTo>
                  <a:pt x="64" y="110"/>
                  <a:pt x="64" y="110"/>
                  <a:pt x="64" y="110"/>
                </a:cubicBezTo>
                <a:cubicBezTo>
                  <a:pt x="64" y="110"/>
                  <a:pt x="64" y="110"/>
                  <a:pt x="64" y="110"/>
                </a:cubicBezTo>
                <a:cubicBezTo>
                  <a:pt x="64" y="110"/>
                  <a:pt x="64" y="110"/>
                  <a:pt x="64" y="110"/>
                </a:cubicBezTo>
                <a:cubicBezTo>
                  <a:pt x="64" y="110"/>
                  <a:pt x="64" y="110"/>
                  <a:pt x="64" y="110"/>
                </a:cubicBezTo>
                <a:cubicBezTo>
                  <a:pt x="64" y="110"/>
                  <a:pt x="64" y="110"/>
                  <a:pt x="64" y="110"/>
                </a:cubicBezTo>
                <a:cubicBezTo>
                  <a:pt x="115" y="96"/>
                  <a:pt x="115" y="96"/>
                  <a:pt x="115" y="96"/>
                </a:cubicBezTo>
                <a:cubicBezTo>
                  <a:pt x="115" y="96"/>
                  <a:pt x="115" y="96"/>
                  <a:pt x="115" y="96"/>
                </a:cubicBezTo>
                <a:cubicBezTo>
                  <a:pt x="122" y="94"/>
                  <a:pt x="128" y="87"/>
                  <a:pt x="128" y="79"/>
                </a:cubicBezTo>
                <a:cubicBezTo>
                  <a:pt x="128" y="74"/>
                  <a:pt x="126" y="70"/>
                  <a:pt x="122" y="67"/>
                </a:cubicBezTo>
                <a:cubicBezTo>
                  <a:pt x="126" y="64"/>
                  <a:pt x="128" y="59"/>
                  <a:pt x="128" y="54"/>
                </a:cubicBezTo>
                <a:close/>
                <a:moveTo>
                  <a:pt x="64" y="24"/>
                </a:moveTo>
                <a:cubicBezTo>
                  <a:pt x="46" y="19"/>
                  <a:pt x="46" y="19"/>
                  <a:pt x="46" y="19"/>
                </a:cubicBezTo>
                <a:cubicBezTo>
                  <a:pt x="72" y="12"/>
                  <a:pt x="72" y="12"/>
                  <a:pt x="72" y="12"/>
                </a:cubicBezTo>
                <a:cubicBezTo>
                  <a:pt x="90" y="17"/>
                  <a:pt x="90" y="17"/>
                  <a:pt x="90" y="17"/>
                </a:cubicBezTo>
                <a:lnTo>
                  <a:pt x="64" y="24"/>
                </a:lnTo>
                <a:close/>
              </a:path>
            </a:pathLst>
          </a:custGeom>
          <a:solidFill>
            <a:schemeClr val="bg1"/>
          </a:solidFill>
          <a:ln>
            <a:noFill/>
          </a:ln>
        </p:spPr>
        <p:txBody>
          <a:bodyPr lIns="68580" tIns="34290" rIns="68580" bIns="34290"/>
          <a:lstStyle/>
          <a:p>
            <a:pPr eaLnBrk="0" hangingPunct="0">
              <a:defRPr/>
            </a:pPr>
            <a:endParaRPr lang="en-US" sz="1350">
              <a:solidFill>
                <a:schemeClr val="tx2"/>
              </a:solidFill>
              <a:latin typeface="Calibri Light" panose="020F0302020204030204" pitchFamily="34" charset="0"/>
              <a:cs typeface="+mn-cs"/>
            </a:endParaRPr>
          </a:p>
        </p:txBody>
      </p:sp>
      <p:sp>
        <p:nvSpPr>
          <p:cNvPr id="15" name="Rectangle 7"/>
          <p:cNvSpPr txBox="1">
            <a:spLocks noChangeArrowheads="1"/>
          </p:cNvSpPr>
          <p:nvPr/>
        </p:nvSpPr>
        <p:spPr bwMode="auto">
          <a:xfrm>
            <a:off x="6172199" y="3074987"/>
            <a:ext cx="2667001"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r>
              <a:rPr lang="en-US" altLang="en-US" sz="1200" i="1">
                <a:solidFill>
                  <a:schemeClr val="tx2"/>
                </a:solidFill>
              </a:rPr>
              <a:t>Retirement Consultants are registered representatives of and offer securities through Voya Financial Advisors, Inc. (member SIPC), 909 Locust Street, Des Moines, IA 50309</a:t>
            </a:r>
          </a:p>
        </p:txBody>
      </p:sp>
      <p:sp>
        <p:nvSpPr>
          <p:cNvPr id="2" name="Title 1"/>
          <p:cNvSpPr>
            <a:spLocks noGrp="1"/>
          </p:cNvSpPr>
          <p:nvPr>
            <p:ph type="title"/>
          </p:nvPr>
        </p:nvSpPr>
        <p:spPr>
          <a:xfrm>
            <a:off x="628651" y="93663"/>
            <a:ext cx="7886700" cy="1325563"/>
          </a:xfrm>
        </p:spPr>
        <p:txBody>
          <a:bodyPr/>
          <a:lstStyle/>
          <a:p>
            <a:r>
              <a:rPr lang="en-US"/>
              <a:t>Simplifying your savings</a:t>
            </a:r>
          </a:p>
        </p:txBody>
      </p:sp>
      <p:sp>
        <p:nvSpPr>
          <p:cNvPr id="3" name="TextBox 3"/>
          <p:cNvSpPr txBox="1"/>
          <p:nvPr/>
        </p:nvSpPr>
        <p:spPr>
          <a:xfrm>
            <a:off x="0" y="0"/>
            <a:ext cx="0" cy="0"/>
          </a:xfrm>
          <a:prstGeom prst="rect">
            <a:avLst/>
          </a:prstGeom>
        </p:spPr>
        <p:txBody>
          <a:bodyPr rtlCol="0" anchor="t">
            <a:noAutofit/>
          </a:bodyPr>
          <a:lstStyle/>
          <a:p>
            <a:pPr algn="l">
              <a:defRPr/>
            </a:pPr>
            <a:endParaRPr lang="en-US" sz="1100"/>
          </a:p>
          <a:p>
            <a:r>
              <a:rPr lang="en-US" sz="100"/>
              <a:t>ADMASTER-STAMP!20240523-3593441-11436837</a:t>
            </a:r>
          </a:p>
        </p:txBody>
      </p:sp>
      <p:sp>
        <p:nvSpPr>
          <p:cNvPr id="10" name="TextBox 10"/>
          <p:cNvSpPr txBox="1"/>
          <p:nvPr/>
        </p:nvSpPr>
        <p:spPr>
          <a:xfrm>
            <a:off x="6400800" y="6019800"/>
            <a:ext cx="3810000" cy="243324"/>
          </a:xfrm>
          <a:prstGeom prst="rect">
            <a:avLst/>
          </a:prstGeom>
        </p:spPr>
        <p:txBody>
          <a:bodyPr lIns="0" tIns="0" rIns="0" bIns="0" rtlCol="0" anchor="t" anchorCtr="0">
            <a:noAutofit/>
          </a:bodyPr>
          <a:lstStyle/>
          <a:p>
            <a:pPr algn="l">
              <a:defRPr/>
            </a:pPr>
            <a:r>
              <a:rPr lang="en-US" sz="1200" b="0" i="0">
                <a:solidFill>
                  <a:srgbClr val="000000"/>
                </a:solidFill>
                <a:latin typeface="Courier"/>
              </a:rPr>
              <a:t>20240523-3593441-11436837</a:t>
            </a:r>
            <a:endParaRPr lang="en-US"/>
          </a:p>
        </p:txBody>
      </p:sp>
    </p:spTree>
    <p:extLst>
      <p:ext uri="{BB962C8B-B14F-4D97-AF65-F5344CB8AC3E}">
        <p14:creationId xmlns:p14="http://schemas.microsoft.com/office/powerpoint/2010/main" val="391299647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i714613\Desktop\Photos\1052347_Stocksy.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1639" b="30026"/>
          <a:stretch/>
        </p:blipFill>
        <p:spPr bwMode="auto">
          <a:xfrm flipH="1">
            <a:off x="0" y="1275106"/>
            <a:ext cx="9144000" cy="4336707"/>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4013616" y="1308100"/>
            <a:ext cx="3810000" cy="3810000"/>
          </a:xfrm>
          <a:prstGeom prst="ellipse">
            <a:avLst/>
          </a:prstGeom>
          <a:solidFill>
            <a:schemeClr val="accent4"/>
          </a:solidFill>
          <a:ln w="57150">
            <a:solidFill>
              <a:schemeClr val="bg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8132" name="Text Placeholder 3"/>
          <p:cNvSpPr>
            <a:spLocks noGrp="1"/>
          </p:cNvSpPr>
          <p:nvPr>
            <p:ph type="body" sz="quarter" idx="4294967295"/>
          </p:nvPr>
        </p:nvSpPr>
        <p:spPr bwMode="auto">
          <a:xfrm>
            <a:off x="4082729" y="2803356"/>
            <a:ext cx="3537272" cy="16621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indent="0" algn="ctr">
              <a:buFont typeface="Arial" pitchFamily="34" charset="0"/>
              <a:buNone/>
            </a:pPr>
            <a:r>
              <a:rPr lang="en-US" altLang="en-US" dirty="0">
                <a:solidFill>
                  <a:schemeClr val="bg1"/>
                </a:solidFill>
              </a:rPr>
              <a:t>You are eligible to participate the first of the month following 60 days of service</a:t>
            </a:r>
          </a:p>
          <a:p>
            <a:pPr marL="0" indent="0" algn="ctr">
              <a:buFont typeface="Arial" pitchFamily="34" charset="0"/>
              <a:buNone/>
            </a:pPr>
            <a:r>
              <a:rPr lang="en-US" altLang="en-US" dirty="0">
                <a:solidFill>
                  <a:schemeClr val="bg1"/>
                </a:solidFill>
              </a:rPr>
              <a:t> </a:t>
            </a:r>
          </a:p>
        </p:txBody>
      </p:sp>
      <p:sp>
        <p:nvSpPr>
          <p:cNvPr id="48135" name="Title 2"/>
          <p:cNvSpPr>
            <a:spLocks noGrp="1"/>
          </p:cNvSpPr>
          <p:nvPr>
            <p:ph type="title" idx="4294967295"/>
          </p:nvPr>
        </p:nvSpPr>
        <p:spPr bwMode="auto">
          <a:xfrm>
            <a:off x="914400" y="387350"/>
            <a:ext cx="8229600" cy="7175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The plan</a:t>
            </a:r>
            <a:endParaRPr lang="en-US" altLang="en-US" b="1"/>
          </a:p>
        </p:txBody>
      </p:sp>
      <p:sp>
        <p:nvSpPr>
          <p:cNvPr id="48134" name="TextBox 5"/>
          <p:cNvSpPr txBox="1">
            <a:spLocks noChangeArrowheads="1"/>
          </p:cNvSpPr>
          <p:nvPr/>
        </p:nvSpPr>
        <p:spPr bwMode="auto">
          <a:xfrm>
            <a:off x="4082728" y="1787693"/>
            <a:ext cx="37338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3000" b="1" i="0" u="none" strike="noStrike" kern="1200" cap="none" spc="0" normalizeH="0" baseline="0" noProof="0">
                <a:ln>
                  <a:noFill/>
                </a:ln>
                <a:solidFill>
                  <a:srgbClr val="FFFFFF"/>
                </a:solidFill>
                <a:effectLst/>
                <a:uLnTx/>
                <a:uFillTx/>
                <a:latin typeface="Arial" pitchFamily="34" charset="0"/>
                <a:ea typeface="MS PGothic" pitchFamily="34" charset="-128"/>
                <a:cs typeface="+mn-cs"/>
              </a:rPr>
              <a:t>Eligibility Requirements </a:t>
            </a:r>
          </a:p>
        </p:txBody>
      </p:sp>
      <p:sp>
        <p:nvSpPr>
          <p:cNvPr id="2" name="TextBox 2"/>
          <p:cNvSpPr txBox="1"/>
          <p:nvPr/>
        </p:nvSpPr>
        <p:spPr>
          <a:xfrm>
            <a:off x="0" y="0"/>
            <a:ext cx="0" cy="0"/>
          </a:xfrm>
          <a:prstGeom prst="rect">
            <a:avLst/>
          </a:prstGeom>
        </p:spPr>
        <p:txBody>
          <a:bodyPr rtlCol="0" anchor="t">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ADMASTER-STAMP!20240523-3593441-11436837</a:t>
            </a:r>
          </a:p>
        </p:txBody>
      </p:sp>
      <p:sp>
        <p:nvSpPr>
          <p:cNvPr id="3" name="TextBox 3"/>
          <p:cNvSpPr txBox="1"/>
          <p:nvPr/>
        </p:nvSpPr>
        <p:spPr>
          <a:xfrm>
            <a:off x="6400800" y="6019800"/>
            <a:ext cx="3810000" cy="243324"/>
          </a:xfrm>
          <a:prstGeom prst="rect">
            <a:avLst/>
          </a:prstGeom>
        </p:spPr>
        <p:txBody>
          <a:bodyPr lIns="0" tIns="0" rIns="0" bIns="0" rtlCol="0" anchor="t"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ourier"/>
                <a:ea typeface="MS PGothic" pitchFamily="34" charset="-128"/>
                <a:cs typeface="+mn-cs"/>
              </a:rPr>
              <a:t>20240523-3593441-11436837</a:t>
            </a:r>
            <a:endParaRPr kumimoji="0" 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spTree>
    <p:extLst>
      <p:ext uri="{BB962C8B-B14F-4D97-AF65-F5344CB8AC3E}">
        <p14:creationId xmlns:p14="http://schemas.microsoft.com/office/powerpoint/2010/main" val="4233991020"/>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2" name="AutoShape 2" descr="https://asset1.basecamp.com/2160493/projects/7146731/attachments/166323764/552e5d187fd0e3d64cac820612b9910e0010/thumbnail.png"/>
          <p:cNvSpPr>
            <a:spLocks noChangeAspect="1" noChangeArrowheads="1"/>
          </p:cNvSpPr>
          <p:nvPr/>
        </p:nvSpPr>
        <p:spPr bwMode="auto">
          <a:xfrm>
            <a:off x="155575" y="-3810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sp>
        <p:nvSpPr>
          <p:cNvPr id="130063" name="Title 2"/>
          <p:cNvSpPr txBox="1">
            <a:spLocks/>
          </p:cNvSpPr>
          <p:nvPr/>
        </p:nvSpPr>
        <p:spPr bwMode="auto">
          <a:xfrm>
            <a:off x="343565" y="272816"/>
            <a:ext cx="8229600"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5613" eaLnBrk="0" hangingPunct="0">
              <a:defRPr>
                <a:solidFill>
                  <a:schemeClr val="tx1"/>
                </a:solidFill>
                <a:latin typeface="Arial" pitchFamily="34" charset="0"/>
                <a:ea typeface="MS PGothic" pitchFamily="34" charset="-128"/>
              </a:defRPr>
            </a:lvl1pPr>
            <a:lvl2pPr marL="742950" indent="-285750" defTabSz="455613" eaLnBrk="0" hangingPunct="0">
              <a:defRPr>
                <a:solidFill>
                  <a:schemeClr val="tx1"/>
                </a:solidFill>
                <a:latin typeface="Arial" pitchFamily="34" charset="0"/>
                <a:ea typeface="MS PGothic" pitchFamily="34" charset="-128"/>
              </a:defRPr>
            </a:lvl2pPr>
            <a:lvl3pPr marL="1143000" indent="-228600" defTabSz="455613" eaLnBrk="0" hangingPunct="0">
              <a:defRPr>
                <a:solidFill>
                  <a:schemeClr val="tx1"/>
                </a:solidFill>
                <a:latin typeface="Arial" pitchFamily="34" charset="0"/>
                <a:ea typeface="MS PGothic" pitchFamily="34" charset="-128"/>
              </a:defRPr>
            </a:lvl3pPr>
            <a:lvl4pPr marL="1600200" indent="-228600" defTabSz="455613" eaLnBrk="0" hangingPunct="0">
              <a:defRPr>
                <a:solidFill>
                  <a:schemeClr val="tx1"/>
                </a:solidFill>
                <a:latin typeface="Arial" pitchFamily="34" charset="0"/>
                <a:ea typeface="MS PGothic" pitchFamily="34" charset="-128"/>
              </a:defRPr>
            </a:lvl4pPr>
            <a:lvl5pPr marL="2057400" indent="-228600" defTabSz="455613" eaLnBrk="0" hangingPunct="0">
              <a:defRPr>
                <a:solidFill>
                  <a:schemeClr val="tx1"/>
                </a:solidFill>
                <a:latin typeface="Arial" pitchFamily="34" charset="0"/>
                <a:ea typeface="MS PGothic" pitchFamily="34" charset="-128"/>
              </a:defRPr>
            </a:lvl5pPr>
            <a:lvl6pPr marL="2514600" indent="-228600" defTabSz="455613"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5613"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5613"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5613"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l" defTabSz="455613" rtl="0" eaLnBrk="0" fontAlgn="base" latinLnBrk="0" hangingPunct="0">
              <a:lnSpc>
                <a:spcPct val="100000"/>
              </a:lnSpc>
              <a:spcBef>
                <a:spcPct val="0"/>
              </a:spcBef>
              <a:spcAft>
                <a:spcPct val="0"/>
              </a:spcAft>
              <a:buClrTx/>
              <a:buSzTx/>
              <a:buFontTx/>
              <a:buNone/>
              <a:tabLst/>
              <a:defRPr/>
            </a:pPr>
            <a:r>
              <a:rPr kumimoji="0" lang="en-US" altLang="en-US" sz="2800" b="0" i="0" u="none" strike="noStrike" kern="1200" cap="none" spc="0" normalizeH="0" baseline="0" noProof="0">
                <a:ln>
                  <a:noFill/>
                </a:ln>
                <a:solidFill>
                  <a:srgbClr val="6E6E6E"/>
                </a:solidFill>
                <a:effectLst/>
                <a:uLnTx/>
                <a:uFillTx/>
                <a:latin typeface="Arial" panose="020B0604020202020204"/>
                <a:ea typeface="MS PGothic" pitchFamily="34" charset="-128"/>
                <a:cs typeface="Arial" panose="020B0604020202020204" pitchFamily="34" charset="0"/>
              </a:rPr>
              <a:t>If you want to self-enroll</a:t>
            </a:r>
          </a:p>
        </p:txBody>
      </p:sp>
      <p:cxnSp>
        <p:nvCxnSpPr>
          <p:cNvPr id="22" name="Straight Connector 21"/>
          <p:cNvCxnSpPr>
            <a:cxnSpLocks/>
          </p:cNvCxnSpPr>
          <p:nvPr/>
        </p:nvCxnSpPr>
        <p:spPr bwMode="auto">
          <a:xfrm flipH="1">
            <a:off x="2440584" y="1900671"/>
            <a:ext cx="1017114" cy="0"/>
          </a:xfrm>
          <a:prstGeom prst="line">
            <a:avLst/>
          </a:prstGeom>
          <a:ln/>
        </p:spPr>
        <p:style>
          <a:lnRef idx="1">
            <a:schemeClr val="accent1"/>
          </a:lnRef>
          <a:fillRef idx="0">
            <a:schemeClr val="accent1"/>
          </a:fillRef>
          <a:effectRef idx="0">
            <a:schemeClr val="accent1"/>
          </a:effectRef>
          <a:fontRef idx="minor">
            <a:schemeClr val="tx1"/>
          </a:fontRef>
        </p:style>
      </p:cxnSp>
      <p:sp>
        <p:nvSpPr>
          <p:cNvPr id="25" name="Rectangle 25"/>
          <p:cNvSpPr>
            <a:spLocks noChangeArrowheads="1"/>
          </p:cNvSpPr>
          <p:nvPr/>
        </p:nvSpPr>
        <p:spPr bwMode="auto">
          <a:xfrm>
            <a:off x="535733" y="1223487"/>
            <a:ext cx="27975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F58000"/>
                </a:solidFill>
                <a:effectLst/>
                <a:uLnTx/>
                <a:uFillTx/>
                <a:latin typeface="Arial" pitchFamily="34" charset="0"/>
                <a:ea typeface="MS PGothic" pitchFamily="34" charset="-128"/>
                <a:cs typeface="+mn-cs"/>
              </a:rPr>
              <a:t>Online enrollment</a:t>
            </a:r>
          </a:p>
        </p:txBody>
      </p:sp>
      <p:grpSp>
        <p:nvGrpSpPr>
          <p:cNvPr id="2" name="Group 1"/>
          <p:cNvGrpSpPr/>
          <p:nvPr/>
        </p:nvGrpSpPr>
        <p:grpSpPr>
          <a:xfrm>
            <a:off x="3457698" y="1436495"/>
            <a:ext cx="962025" cy="909638"/>
            <a:chOff x="3457698" y="1436495"/>
            <a:chExt cx="962025" cy="909638"/>
          </a:xfrm>
        </p:grpSpPr>
        <p:sp>
          <p:nvSpPr>
            <p:cNvPr id="27" name="Oval 26"/>
            <p:cNvSpPr/>
            <p:nvPr/>
          </p:nvSpPr>
          <p:spPr>
            <a:xfrm>
              <a:off x="3457698" y="1436495"/>
              <a:ext cx="962025" cy="909638"/>
            </a:xfrm>
            <a:prstGeom prst="ellipse">
              <a:avLst/>
            </a:prstGeom>
            <a:solidFill>
              <a:schemeClr val="bg1"/>
            </a:solidFill>
            <a:ln w="19050">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pitchFamily="34" charset="0"/>
                <a:ea typeface="+mn-ea"/>
                <a:cs typeface="+mn-cs"/>
              </a:endParaRPr>
            </a:p>
          </p:txBody>
        </p:sp>
        <p:sp>
          <p:nvSpPr>
            <p:cNvPr id="29" name="Freeform 349"/>
            <p:cNvSpPr>
              <a:spLocks noEditPoints="1"/>
            </p:cNvSpPr>
            <p:nvPr/>
          </p:nvSpPr>
          <p:spPr bwMode="auto">
            <a:xfrm>
              <a:off x="3628354" y="1665352"/>
              <a:ext cx="620713" cy="470638"/>
            </a:xfrm>
            <a:custGeom>
              <a:avLst/>
              <a:gdLst>
                <a:gd name="T0" fmla="*/ 2147483647 w 229"/>
                <a:gd name="T1" fmla="*/ 0 h 210"/>
                <a:gd name="T2" fmla="*/ 2147483647 w 229"/>
                <a:gd name="T3" fmla="*/ 0 h 210"/>
                <a:gd name="T4" fmla="*/ 0 w 229"/>
                <a:gd name="T5" fmla="*/ 2147483647 h 210"/>
                <a:gd name="T6" fmla="*/ 0 w 229"/>
                <a:gd name="T7" fmla="*/ 2147483647 h 210"/>
                <a:gd name="T8" fmla="*/ 2147483647 w 229"/>
                <a:gd name="T9" fmla="*/ 2147483647 h 210"/>
                <a:gd name="T10" fmla="*/ 2147483647 w 229"/>
                <a:gd name="T11" fmla="*/ 2147483647 h 210"/>
                <a:gd name="T12" fmla="*/ 2147483647 w 229"/>
                <a:gd name="T13" fmla="*/ 2147483647 h 210"/>
                <a:gd name="T14" fmla="*/ 2147483647 w 229"/>
                <a:gd name="T15" fmla="*/ 2147483647 h 210"/>
                <a:gd name="T16" fmla="*/ 2147483647 w 229"/>
                <a:gd name="T17" fmla="*/ 2147483647 h 210"/>
                <a:gd name="T18" fmla="*/ 2147483647 w 229"/>
                <a:gd name="T19" fmla="*/ 2147483647 h 210"/>
                <a:gd name="T20" fmla="*/ 2147483647 w 229"/>
                <a:gd name="T21" fmla="*/ 2147483647 h 210"/>
                <a:gd name="T22" fmla="*/ 2147483647 w 229"/>
                <a:gd name="T23" fmla="*/ 2147483647 h 210"/>
                <a:gd name="T24" fmla="*/ 2147483647 w 229"/>
                <a:gd name="T25" fmla="*/ 0 h 210"/>
                <a:gd name="T26" fmla="*/ 2147483647 w 229"/>
                <a:gd name="T27" fmla="*/ 2147483647 h 210"/>
                <a:gd name="T28" fmla="*/ 2147483647 w 229"/>
                <a:gd name="T29" fmla="*/ 2147483647 h 210"/>
                <a:gd name="T30" fmla="*/ 2147483647 w 229"/>
                <a:gd name="T31" fmla="*/ 2147483647 h 210"/>
                <a:gd name="T32" fmla="*/ 2147483647 w 229"/>
                <a:gd name="T33" fmla="*/ 2147483647 h 210"/>
                <a:gd name="T34" fmla="*/ 2147483647 w 229"/>
                <a:gd name="T35" fmla="*/ 2147483647 h 210"/>
                <a:gd name="T36" fmla="*/ 2147483647 w 229"/>
                <a:gd name="T37" fmla="*/ 2147483647 h 210"/>
                <a:gd name="T38" fmla="*/ 2147483647 w 229"/>
                <a:gd name="T39" fmla="*/ 2147483647 h 210"/>
                <a:gd name="T40" fmla="*/ 2147483647 w 229"/>
                <a:gd name="T41" fmla="*/ 2147483647 h 210"/>
                <a:gd name="T42" fmla="*/ 2147483647 w 229"/>
                <a:gd name="T43" fmla="*/ 2147483647 h 210"/>
                <a:gd name="T44" fmla="*/ 2147483647 w 229"/>
                <a:gd name="T45" fmla="*/ 2147483647 h 210"/>
                <a:gd name="T46" fmla="*/ 2147483647 w 229"/>
                <a:gd name="T47" fmla="*/ 2147483647 h 210"/>
                <a:gd name="T48" fmla="*/ 2147483647 w 229"/>
                <a:gd name="T49" fmla="*/ 2147483647 h 210"/>
                <a:gd name="T50" fmla="*/ 2147483647 w 229"/>
                <a:gd name="T51" fmla="*/ 2147483647 h 210"/>
                <a:gd name="T52" fmla="*/ 2147483647 w 229"/>
                <a:gd name="T53" fmla="*/ 2147483647 h 210"/>
                <a:gd name="T54" fmla="*/ 2147483647 w 229"/>
                <a:gd name="T55" fmla="*/ 2147483647 h 210"/>
                <a:gd name="T56" fmla="*/ 2147483647 w 229"/>
                <a:gd name="T57" fmla="*/ 2147483647 h 210"/>
                <a:gd name="T58" fmla="*/ 2147483647 w 229"/>
                <a:gd name="T59" fmla="*/ 2147483647 h 210"/>
                <a:gd name="T60" fmla="*/ 2147483647 w 229"/>
                <a:gd name="T61" fmla="*/ 2147483647 h 210"/>
                <a:gd name="T62" fmla="*/ 2147483647 w 229"/>
                <a:gd name="T63" fmla="*/ 2147483647 h 210"/>
                <a:gd name="T64" fmla="*/ 2147483647 w 229"/>
                <a:gd name="T65" fmla="*/ 2147483647 h 210"/>
                <a:gd name="T66" fmla="*/ 2147483647 w 229"/>
                <a:gd name="T67" fmla="*/ 2147483647 h 210"/>
                <a:gd name="T68" fmla="*/ 2147483647 w 229"/>
                <a:gd name="T69" fmla="*/ 2147483647 h 210"/>
                <a:gd name="T70" fmla="*/ 2147483647 w 229"/>
                <a:gd name="T71" fmla="*/ 2147483647 h 210"/>
                <a:gd name="T72" fmla="*/ 2147483647 w 229"/>
                <a:gd name="T73" fmla="*/ 2147483647 h 210"/>
                <a:gd name="T74" fmla="*/ 2147483647 w 229"/>
                <a:gd name="T75" fmla="*/ 2147483647 h 210"/>
                <a:gd name="T76" fmla="*/ 2147483647 w 229"/>
                <a:gd name="T77" fmla="*/ 2147483647 h 210"/>
                <a:gd name="T78" fmla="*/ 2147483647 w 229"/>
                <a:gd name="T79" fmla="*/ 2147483647 h 210"/>
                <a:gd name="T80" fmla="*/ 2147483647 w 229"/>
                <a:gd name="T81" fmla="*/ 2147483647 h 210"/>
                <a:gd name="T82" fmla="*/ 2147483647 w 229"/>
                <a:gd name="T83" fmla="*/ 2147483647 h 210"/>
                <a:gd name="T84" fmla="*/ 2147483647 w 229"/>
                <a:gd name="T85" fmla="*/ 2147483647 h 2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29" h="210">
                  <a:moveTo>
                    <a:pt x="207" y="0"/>
                  </a:moveTo>
                  <a:cubicBezTo>
                    <a:pt x="22" y="0"/>
                    <a:pt x="22" y="0"/>
                    <a:pt x="22" y="0"/>
                  </a:cubicBezTo>
                  <a:cubicBezTo>
                    <a:pt x="10" y="0"/>
                    <a:pt x="0" y="10"/>
                    <a:pt x="0" y="22"/>
                  </a:cubicBezTo>
                  <a:cubicBezTo>
                    <a:pt x="0" y="132"/>
                    <a:pt x="0" y="132"/>
                    <a:pt x="0" y="132"/>
                  </a:cubicBezTo>
                  <a:cubicBezTo>
                    <a:pt x="0" y="144"/>
                    <a:pt x="10" y="154"/>
                    <a:pt x="22" y="154"/>
                  </a:cubicBezTo>
                  <a:cubicBezTo>
                    <a:pt x="81" y="154"/>
                    <a:pt x="81" y="154"/>
                    <a:pt x="81" y="154"/>
                  </a:cubicBezTo>
                  <a:cubicBezTo>
                    <a:pt x="47" y="210"/>
                    <a:pt x="47" y="210"/>
                    <a:pt x="47" y="210"/>
                  </a:cubicBezTo>
                  <a:cubicBezTo>
                    <a:pt x="182" y="210"/>
                    <a:pt x="182" y="210"/>
                    <a:pt x="182" y="210"/>
                  </a:cubicBezTo>
                  <a:cubicBezTo>
                    <a:pt x="149" y="154"/>
                    <a:pt x="149" y="154"/>
                    <a:pt x="149" y="154"/>
                  </a:cubicBezTo>
                  <a:cubicBezTo>
                    <a:pt x="207" y="154"/>
                    <a:pt x="207" y="154"/>
                    <a:pt x="207" y="154"/>
                  </a:cubicBezTo>
                  <a:cubicBezTo>
                    <a:pt x="220" y="154"/>
                    <a:pt x="229" y="144"/>
                    <a:pt x="229" y="132"/>
                  </a:cubicBezTo>
                  <a:cubicBezTo>
                    <a:pt x="229" y="22"/>
                    <a:pt x="229" y="22"/>
                    <a:pt x="229" y="22"/>
                  </a:cubicBezTo>
                  <a:cubicBezTo>
                    <a:pt x="229" y="10"/>
                    <a:pt x="220" y="0"/>
                    <a:pt x="207" y="0"/>
                  </a:cubicBezTo>
                  <a:close/>
                  <a:moveTo>
                    <a:pt x="212" y="138"/>
                  </a:moveTo>
                  <a:cubicBezTo>
                    <a:pt x="17" y="138"/>
                    <a:pt x="17" y="138"/>
                    <a:pt x="17" y="138"/>
                  </a:cubicBezTo>
                  <a:cubicBezTo>
                    <a:pt x="17" y="16"/>
                    <a:pt x="17" y="16"/>
                    <a:pt x="17" y="16"/>
                  </a:cubicBezTo>
                  <a:cubicBezTo>
                    <a:pt x="212" y="16"/>
                    <a:pt x="212" y="16"/>
                    <a:pt x="212" y="16"/>
                  </a:cubicBezTo>
                  <a:lnTo>
                    <a:pt x="212" y="138"/>
                  </a:lnTo>
                  <a:close/>
                  <a:moveTo>
                    <a:pt x="83" y="113"/>
                  </a:moveTo>
                  <a:cubicBezTo>
                    <a:pt x="66" y="113"/>
                    <a:pt x="66" y="113"/>
                    <a:pt x="66" y="113"/>
                  </a:cubicBezTo>
                  <a:cubicBezTo>
                    <a:pt x="66" y="55"/>
                    <a:pt x="66" y="55"/>
                    <a:pt x="66" y="55"/>
                  </a:cubicBezTo>
                  <a:cubicBezTo>
                    <a:pt x="83" y="55"/>
                    <a:pt x="83" y="55"/>
                    <a:pt x="83" y="55"/>
                  </a:cubicBezTo>
                  <a:lnTo>
                    <a:pt x="83" y="113"/>
                  </a:lnTo>
                  <a:close/>
                  <a:moveTo>
                    <a:pt x="110" y="113"/>
                  </a:moveTo>
                  <a:cubicBezTo>
                    <a:pt x="92" y="113"/>
                    <a:pt x="92" y="113"/>
                    <a:pt x="92" y="113"/>
                  </a:cubicBezTo>
                  <a:cubicBezTo>
                    <a:pt x="92" y="29"/>
                    <a:pt x="92" y="29"/>
                    <a:pt x="92" y="29"/>
                  </a:cubicBezTo>
                  <a:cubicBezTo>
                    <a:pt x="110" y="29"/>
                    <a:pt x="110" y="29"/>
                    <a:pt x="110" y="29"/>
                  </a:cubicBezTo>
                  <a:lnTo>
                    <a:pt x="110" y="113"/>
                  </a:lnTo>
                  <a:close/>
                  <a:moveTo>
                    <a:pt x="137" y="113"/>
                  </a:moveTo>
                  <a:cubicBezTo>
                    <a:pt x="119" y="113"/>
                    <a:pt x="119" y="113"/>
                    <a:pt x="119" y="113"/>
                  </a:cubicBezTo>
                  <a:cubicBezTo>
                    <a:pt x="119" y="86"/>
                    <a:pt x="119" y="86"/>
                    <a:pt x="119" y="86"/>
                  </a:cubicBezTo>
                  <a:cubicBezTo>
                    <a:pt x="137" y="86"/>
                    <a:pt x="137" y="86"/>
                    <a:pt x="137" y="86"/>
                  </a:cubicBezTo>
                  <a:lnTo>
                    <a:pt x="137" y="113"/>
                  </a:lnTo>
                  <a:close/>
                  <a:moveTo>
                    <a:pt x="164" y="113"/>
                  </a:moveTo>
                  <a:cubicBezTo>
                    <a:pt x="146" y="113"/>
                    <a:pt x="146" y="113"/>
                    <a:pt x="146" y="113"/>
                  </a:cubicBezTo>
                  <a:cubicBezTo>
                    <a:pt x="146" y="66"/>
                    <a:pt x="146" y="66"/>
                    <a:pt x="146" y="66"/>
                  </a:cubicBezTo>
                  <a:cubicBezTo>
                    <a:pt x="164" y="66"/>
                    <a:pt x="164" y="66"/>
                    <a:pt x="164" y="66"/>
                  </a:cubicBezTo>
                  <a:lnTo>
                    <a:pt x="164" y="113"/>
                  </a:lnTo>
                  <a:close/>
                  <a:moveTo>
                    <a:pt x="164" y="125"/>
                  </a:moveTo>
                  <a:cubicBezTo>
                    <a:pt x="66" y="125"/>
                    <a:pt x="66" y="125"/>
                    <a:pt x="66" y="125"/>
                  </a:cubicBezTo>
                  <a:cubicBezTo>
                    <a:pt x="66" y="120"/>
                    <a:pt x="66" y="120"/>
                    <a:pt x="66" y="120"/>
                  </a:cubicBezTo>
                  <a:cubicBezTo>
                    <a:pt x="164" y="120"/>
                    <a:pt x="164" y="120"/>
                    <a:pt x="164" y="120"/>
                  </a:cubicBezTo>
                  <a:lnTo>
                    <a:pt x="164" y="125"/>
                  </a:lnTo>
                  <a:close/>
                </a:path>
              </a:pathLst>
            </a:custGeom>
            <a:solidFill>
              <a:schemeClr val="accent1"/>
            </a:solidFill>
            <a:ln w="9525">
              <a:solidFill>
                <a:schemeClr val="accent1"/>
              </a:solid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grpSp>
      <p:cxnSp>
        <p:nvCxnSpPr>
          <p:cNvPr id="31" name="Straight Connector 30"/>
          <p:cNvCxnSpPr>
            <a:cxnSpLocks/>
          </p:cNvCxnSpPr>
          <p:nvPr/>
        </p:nvCxnSpPr>
        <p:spPr bwMode="auto">
          <a:xfrm flipH="1">
            <a:off x="5228810" y="3857070"/>
            <a:ext cx="270000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32" name="Rectangle 31"/>
          <p:cNvSpPr>
            <a:spLocks noChangeArrowheads="1"/>
          </p:cNvSpPr>
          <p:nvPr/>
        </p:nvSpPr>
        <p:spPr bwMode="auto">
          <a:xfrm>
            <a:off x="5240349" y="3863227"/>
            <a:ext cx="2781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F58000"/>
                </a:solidFill>
                <a:effectLst/>
                <a:uLnTx/>
                <a:uFillTx/>
                <a:latin typeface="Arial" pitchFamily="34" charset="0"/>
                <a:ea typeface="MS PGothic" pitchFamily="34" charset="-128"/>
                <a:cs typeface="+mn-cs"/>
              </a:rPr>
              <a:t>Phone enrollment</a:t>
            </a:r>
          </a:p>
        </p:txBody>
      </p:sp>
      <p:grpSp>
        <p:nvGrpSpPr>
          <p:cNvPr id="38" name="Group 37"/>
          <p:cNvGrpSpPr/>
          <p:nvPr/>
        </p:nvGrpSpPr>
        <p:grpSpPr>
          <a:xfrm>
            <a:off x="7925479" y="3451090"/>
            <a:ext cx="935037" cy="911225"/>
            <a:chOff x="6303963" y="3109913"/>
            <a:chExt cx="935037" cy="911225"/>
          </a:xfrm>
        </p:grpSpPr>
        <p:sp>
          <p:nvSpPr>
            <p:cNvPr id="39" name="Oval 38"/>
            <p:cNvSpPr/>
            <p:nvPr/>
          </p:nvSpPr>
          <p:spPr>
            <a:xfrm>
              <a:off x="6303963" y="3109913"/>
              <a:ext cx="935037" cy="911225"/>
            </a:xfrm>
            <a:prstGeom prst="ellipse">
              <a:avLst/>
            </a:prstGeom>
            <a:solidFill>
              <a:schemeClr val="bg1"/>
            </a:solidFill>
            <a:ln w="19050">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pitchFamily="34" charset="0"/>
                <a:ea typeface="+mn-ea"/>
                <a:cs typeface="+mn-cs"/>
              </a:endParaRPr>
            </a:p>
          </p:txBody>
        </p:sp>
        <p:grpSp>
          <p:nvGrpSpPr>
            <p:cNvPr id="40" name="Group 39"/>
            <p:cNvGrpSpPr/>
            <p:nvPr/>
          </p:nvGrpSpPr>
          <p:grpSpPr>
            <a:xfrm>
              <a:off x="6591740" y="3303244"/>
              <a:ext cx="359909" cy="524642"/>
              <a:chOff x="5429355" y="4908075"/>
              <a:chExt cx="319087" cy="465138"/>
            </a:xfrm>
            <a:noFill/>
          </p:grpSpPr>
          <p:sp>
            <p:nvSpPr>
              <p:cNvPr id="41" name="AutoShape 97"/>
              <p:cNvSpPr>
                <a:spLocks/>
              </p:cNvSpPr>
              <p:nvPr/>
            </p:nvSpPr>
            <p:spPr bwMode="auto">
              <a:xfrm>
                <a:off x="5429355" y="4908075"/>
                <a:ext cx="319087"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solidFill>
                <a:schemeClr val="accent1"/>
              </a:solidFill>
              <a:ln w="6350" cap="flat" cmpd="sng">
                <a:solidFill>
                  <a:schemeClr val="accent1"/>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0"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rgbClr val="FFFFFF"/>
                  </a:solidFill>
                  <a:effectLst>
                    <a:outerShdw blurRad="38100" dist="38100" dir="2700000" algn="tl">
                      <a:srgbClr val="000000"/>
                    </a:outerShdw>
                  </a:effectLst>
                  <a:uLnTx/>
                  <a:uFillTx/>
                  <a:latin typeface="Gill Sans" charset="0"/>
                  <a:ea typeface="MS PGothic" pitchFamily="34" charset="-128"/>
                  <a:cs typeface="+mn-cs"/>
                  <a:sym typeface="Gill Sans" charset="0"/>
                </a:endParaRPr>
              </a:p>
            </p:txBody>
          </p:sp>
          <p:sp>
            <p:nvSpPr>
              <p:cNvPr id="42"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w="12700" cap="flat" cmpd="sng">
                <a:solidFill>
                  <a:schemeClr val="accent1"/>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0"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rgbClr val="FFFFFF"/>
                  </a:solidFill>
                  <a:effectLst>
                    <a:outerShdw blurRad="38100" dist="38100" dir="2700000" algn="tl">
                      <a:srgbClr val="000000"/>
                    </a:outerShdw>
                  </a:effectLst>
                  <a:uLnTx/>
                  <a:uFillTx/>
                  <a:latin typeface="Gill Sans" charset="0"/>
                  <a:ea typeface="MS PGothic" pitchFamily="34" charset="-128"/>
                  <a:cs typeface="+mn-cs"/>
                  <a:sym typeface="Gill Sans" charset="0"/>
                </a:endParaRPr>
              </a:p>
            </p:txBody>
          </p:sp>
          <p:sp>
            <p:nvSpPr>
              <p:cNvPr id="43"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w="12700" cap="flat" cmpd="sng">
                <a:solidFill>
                  <a:schemeClr val="accent1"/>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0"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rgbClr val="FFFFFF"/>
                  </a:solidFill>
                  <a:effectLst>
                    <a:outerShdw blurRad="38100" dist="38100" dir="2700000" algn="tl">
                      <a:srgbClr val="000000"/>
                    </a:outerShdw>
                  </a:effectLst>
                  <a:uLnTx/>
                  <a:uFillTx/>
                  <a:latin typeface="Gill Sans" charset="0"/>
                  <a:ea typeface="MS PGothic" pitchFamily="34" charset="-128"/>
                  <a:cs typeface="+mn-cs"/>
                  <a:sym typeface="Gill Sans" charset="0"/>
                </a:endParaRPr>
              </a:p>
            </p:txBody>
          </p:sp>
        </p:grpSp>
      </p:grpSp>
      <p:pic>
        <p:nvPicPr>
          <p:cNvPr id="44" name="Picture 43"/>
          <p:cNvPicPr>
            <a:picLocks noChangeAspect="1"/>
          </p:cNvPicPr>
          <p:nvPr/>
        </p:nvPicPr>
        <p:blipFill>
          <a:blip r:embed="rId3"/>
          <a:stretch>
            <a:fillRect/>
          </a:stretch>
        </p:blipFill>
        <p:spPr>
          <a:xfrm>
            <a:off x="466648" y="1891314"/>
            <a:ext cx="2069945" cy="2689080"/>
          </a:xfrm>
          <a:prstGeom prst="rect">
            <a:avLst/>
          </a:prstGeom>
          <a:ln>
            <a:solidFill>
              <a:srgbClr val="6E6E6E">
                <a:lumMod val="20000"/>
                <a:lumOff val="80000"/>
              </a:srgbClr>
            </a:solidFill>
          </a:ln>
        </p:spPr>
      </p:pic>
      <p:pic>
        <p:nvPicPr>
          <p:cNvPr id="45" name="Picture 44"/>
          <p:cNvPicPr>
            <a:picLocks noChangeAspect="1"/>
          </p:cNvPicPr>
          <p:nvPr/>
        </p:nvPicPr>
        <p:blipFill rotWithShape="1">
          <a:blip r:embed="rId4" cstate="hqprint">
            <a:extLst>
              <a:ext uri="{28A0092B-C50C-407E-A947-70E740481C1C}">
                <a14:useLocalDpi xmlns:a14="http://schemas.microsoft.com/office/drawing/2010/main"/>
              </a:ext>
            </a:extLst>
          </a:blip>
          <a:srcRect b="21934"/>
          <a:stretch/>
        </p:blipFill>
        <p:spPr>
          <a:xfrm>
            <a:off x="2901025" y="2471480"/>
            <a:ext cx="2255494" cy="2598689"/>
          </a:xfrm>
          <a:prstGeom prst="rect">
            <a:avLst/>
          </a:prstGeom>
          <a:ln>
            <a:solidFill>
              <a:srgbClr val="6E6E6E">
                <a:lumMod val="20000"/>
                <a:lumOff val="80000"/>
              </a:srgbClr>
            </a:solidFill>
          </a:ln>
        </p:spPr>
      </p:pic>
      <p:sp>
        <p:nvSpPr>
          <p:cNvPr id="46" name="Content Placeholder 2"/>
          <p:cNvSpPr txBox="1">
            <a:spLocks/>
          </p:cNvSpPr>
          <p:nvPr/>
        </p:nvSpPr>
        <p:spPr bwMode="auto">
          <a:xfrm>
            <a:off x="5327175" y="1270719"/>
            <a:ext cx="3370816" cy="224781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algn="l" defTabSz="455613"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1363" indent="-284163" algn="l" defTabSz="455613"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1413" indent="-227013" algn="l" defTabSz="455613"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98613" indent="-227013" algn="l" defTabSz="4556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5813" indent="-227013" algn="l" defTabSz="4556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297" indent="-228572" algn="l" defTabSz="457145" rtl="0" eaLnBrk="1" latinLnBrk="0" hangingPunct="1">
              <a:spcBef>
                <a:spcPct val="20000"/>
              </a:spcBef>
              <a:buFont typeface="Arial"/>
              <a:buChar char="•"/>
              <a:defRPr sz="2000" kern="1200">
                <a:solidFill>
                  <a:schemeClr val="tx1"/>
                </a:solidFill>
                <a:latin typeface="+mn-lt"/>
                <a:ea typeface="+mn-ea"/>
                <a:cs typeface="+mn-cs"/>
              </a:defRPr>
            </a:lvl6pPr>
            <a:lvl7pPr marL="2971441" indent="-228572" algn="l" defTabSz="457145" rtl="0" eaLnBrk="1" latinLnBrk="0" hangingPunct="1">
              <a:spcBef>
                <a:spcPct val="20000"/>
              </a:spcBef>
              <a:buFont typeface="Arial"/>
              <a:buChar char="•"/>
              <a:defRPr sz="2000" kern="1200">
                <a:solidFill>
                  <a:schemeClr val="tx1"/>
                </a:solidFill>
                <a:latin typeface="+mn-lt"/>
                <a:ea typeface="+mn-ea"/>
                <a:cs typeface="+mn-cs"/>
              </a:defRPr>
            </a:lvl7pPr>
            <a:lvl8pPr marL="3428586" indent="-228572" algn="l" defTabSz="457145" rtl="0" eaLnBrk="1" latinLnBrk="0" hangingPunct="1">
              <a:spcBef>
                <a:spcPct val="20000"/>
              </a:spcBef>
              <a:buFont typeface="Arial"/>
              <a:buChar char="•"/>
              <a:defRPr sz="2000" kern="1200">
                <a:solidFill>
                  <a:schemeClr val="tx1"/>
                </a:solidFill>
                <a:latin typeface="+mn-lt"/>
                <a:ea typeface="+mn-ea"/>
                <a:cs typeface="+mn-cs"/>
              </a:defRPr>
            </a:lvl8pPr>
            <a:lvl9pPr marL="3885732" indent="-228572" algn="l" defTabSz="457145"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5613" rtl="0" eaLnBrk="1" fontAlgn="base" latinLnBrk="0" hangingPunct="1">
              <a:lnSpc>
                <a:spcPct val="100000"/>
              </a:lnSpc>
              <a:spcBef>
                <a:spcPct val="0"/>
              </a:spcBef>
              <a:spcAft>
                <a:spcPct val="0"/>
              </a:spcAft>
              <a:buClrTx/>
              <a:buSzTx/>
              <a:buFont typeface="Arial" pitchFamily="34" charset="0"/>
              <a:buNone/>
              <a:tabLst/>
              <a:defRPr/>
            </a:pPr>
            <a:r>
              <a:rPr kumimoji="0" lang="en-US" altLang="en-US" sz="1800" b="1" i="0" u="none" strike="noStrike" kern="1200" cap="none" spc="0" normalizeH="0" baseline="0" noProof="0">
                <a:ln>
                  <a:noFill/>
                </a:ln>
                <a:solidFill>
                  <a:srgbClr val="6E6E6E"/>
                </a:solidFill>
                <a:effectLst/>
                <a:uLnTx/>
                <a:uFillTx/>
                <a:latin typeface="Arial" panose="020B0604020202020204"/>
                <a:ea typeface="+mn-ea"/>
                <a:cs typeface="+mn-cs"/>
              </a:rPr>
              <a:t>Depending on the enrollment materials you receive, simply use the link or QR code</a:t>
            </a:r>
          </a:p>
          <a:p>
            <a:pPr marL="0" marR="0" lvl="0" indent="0" algn="ctr" defTabSz="455613" rtl="0" eaLnBrk="1" fontAlgn="base" latinLnBrk="0" hangingPunct="1">
              <a:lnSpc>
                <a:spcPct val="100000"/>
              </a:lnSpc>
              <a:spcBef>
                <a:spcPct val="0"/>
              </a:spcBef>
              <a:spcAft>
                <a:spcPct val="0"/>
              </a:spcAft>
              <a:buClrTx/>
              <a:buSzTx/>
              <a:buFont typeface="Arial" pitchFamily="34" charset="0"/>
              <a:buNone/>
              <a:tabLst/>
              <a:defRPr/>
            </a:pPr>
            <a:r>
              <a:rPr kumimoji="0" lang="en-US" altLang="en-US" sz="1800" b="1" i="0" u="none" strike="noStrike" kern="1200" cap="none" spc="0" normalizeH="0" baseline="0" noProof="0">
                <a:ln>
                  <a:noFill/>
                </a:ln>
                <a:solidFill>
                  <a:srgbClr val="6E6E6E"/>
                </a:solidFill>
                <a:effectLst/>
                <a:uLnTx/>
                <a:uFillTx/>
                <a:latin typeface="Arial" panose="020B0604020202020204"/>
                <a:ea typeface="+mn-ea"/>
                <a:cs typeface="+mn-cs"/>
              </a:rPr>
              <a:t>to get started! </a:t>
            </a:r>
          </a:p>
          <a:p>
            <a:pPr marL="0" marR="0" lvl="0" indent="0" algn="ctr" defTabSz="455613" rtl="0" eaLnBrk="1" fontAlgn="base" latinLnBrk="0" hangingPunct="1">
              <a:lnSpc>
                <a:spcPct val="100000"/>
              </a:lnSpc>
              <a:spcBef>
                <a:spcPct val="0"/>
              </a:spcBef>
              <a:spcAft>
                <a:spcPct val="0"/>
              </a:spcAft>
              <a:buClrTx/>
              <a:buSzTx/>
              <a:buFont typeface="Arial" pitchFamily="34" charset="0"/>
              <a:buNone/>
              <a:tabLst/>
              <a:defRPr/>
            </a:pPr>
            <a:endParaRPr kumimoji="0" lang="en-US" altLang="en-US" sz="1800" b="1" i="0" u="none" strike="noStrike" kern="1200" cap="none" spc="0" normalizeH="0" baseline="0" noProof="0">
              <a:ln>
                <a:noFill/>
              </a:ln>
              <a:solidFill>
                <a:srgbClr val="6E6E6E"/>
              </a:solidFill>
              <a:effectLst/>
              <a:uLnTx/>
              <a:uFillTx/>
              <a:latin typeface="Arial" panose="020B0604020202020204"/>
              <a:ea typeface="+mn-ea"/>
              <a:cs typeface="+mn-cs"/>
            </a:endParaRPr>
          </a:p>
          <a:p>
            <a:pPr marL="0" marR="0" lvl="0" indent="0" algn="ctr" defTabSz="455613" rtl="0" eaLnBrk="1" fontAlgn="base" latinLnBrk="0" hangingPunct="1">
              <a:lnSpc>
                <a:spcPct val="100000"/>
              </a:lnSpc>
              <a:spcBef>
                <a:spcPct val="0"/>
              </a:spcBef>
              <a:spcAft>
                <a:spcPct val="0"/>
              </a:spcAft>
              <a:buClrTx/>
              <a:buSzTx/>
              <a:buFont typeface="Arial" pitchFamily="34" charset="0"/>
              <a:buNone/>
              <a:tabLst/>
              <a:defRPr/>
            </a:pPr>
            <a:r>
              <a:rPr kumimoji="0" lang="en-US" altLang="en-US" sz="1600" b="1" i="0" u="none" strike="noStrike" kern="1200" cap="none" spc="0" normalizeH="0" baseline="0" noProof="0">
                <a:ln>
                  <a:noFill/>
                </a:ln>
                <a:solidFill>
                  <a:srgbClr val="6E6E6E"/>
                </a:solidFill>
                <a:effectLst/>
                <a:uLnTx/>
                <a:uFillTx/>
                <a:latin typeface="Arial" panose="020B0604020202020204"/>
                <a:ea typeface="+mn-ea"/>
                <a:cs typeface="+mn-cs"/>
              </a:rPr>
              <a:t>You may need your Plan ID and Verification number provided in your materials</a:t>
            </a:r>
          </a:p>
        </p:txBody>
      </p:sp>
      <p:sp>
        <p:nvSpPr>
          <p:cNvPr id="3" name="TextBox 2">
            <a:extLst>
              <a:ext uri="{FF2B5EF4-FFF2-40B4-BE49-F238E27FC236}">
                <a16:creationId xmlns:a16="http://schemas.microsoft.com/office/drawing/2014/main" id="{BCD94562-D5AB-858C-492C-B11F07B283B0}"/>
              </a:ext>
            </a:extLst>
          </p:cNvPr>
          <p:cNvSpPr txBox="1"/>
          <p:nvPr/>
        </p:nvSpPr>
        <p:spPr>
          <a:xfrm>
            <a:off x="685800" y="5279003"/>
            <a:ext cx="8594540" cy="52322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6E6E6E"/>
                </a:solidFill>
                <a:effectLst/>
                <a:uLnTx/>
                <a:uFillTx/>
                <a:latin typeface="Arial" pitchFamily="34" charset="0"/>
                <a:ea typeface="MS PGothic" pitchFamily="34" charset="-128"/>
                <a:cs typeface="+mn-cs"/>
              </a:rPr>
              <a:t>After you enroll, you will receive a confirmation of your enrollment elections and information on how to access register for online account access and Voya's phone services.</a:t>
            </a:r>
          </a:p>
        </p:txBody>
      </p:sp>
      <p:sp>
        <p:nvSpPr>
          <p:cNvPr id="5" name="TextBox 5"/>
          <p:cNvSpPr txBox="1"/>
          <p:nvPr/>
        </p:nvSpPr>
        <p:spPr>
          <a:xfrm>
            <a:off x="0" y="0"/>
            <a:ext cx="0" cy="0"/>
          </a:xfrm>
          <a:prstGeom prst="rect">
            <a:avLst/>
          </a:prstGeom>
        </p:spPr>
        <p:txBody>
          <a:bodyPr rtlCol="0" anchor="t">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ADMASTER-STAMP!20240523-3593441-11436837</a:t>
            </a:r>
          </a:p>
        </p:txBody>
      </p:sp>
      <p:sp>
        <p:nvSpPr>
          <p:cNvPr id="6" name="TextBox 6"/>
          <p:cNvSpPr txBox="1"/>
          <p:nvPr/>
        </p:nvSpPr>
        <p:spPr>
          <a:xfrm>
            <a:off x="6400800" y="6019800"/>
            <a:ext cx="3810000" cy="243324"/>
          </a:xfrm>
          <a:prstGeom prst="rect">
            <a:avLst/>
          </a:prstGeom>
        </p:spPr>
        <p:txBody>
          <a:bodyPr lIns="0" tIns="0" rIns="0" bIns="0" rtlCol="0" anchor="t"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ourier"/>
                <a:ea typeface="MS PGothic" pitchFamily="34" charset="-128"/>
                <a:cs typeface="+mn-cs"/>
              </a:rPr>
              <a:t>20240523-3593441-11436837</a:t>
            </a:r>
            <a:endParaRPr kumimoji="0" 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sp>
        <p:nvSpPr>
          <p:cNvPr id="4" name="TextBox 3">
            <a:extLst>
              <a:ext uri="{FF2B5EF4-FFF2-40B4-BE49-F238E27FC236}">
                <a16:creationId xmlns:a16="http://schemas.microsoft.com/office/drawing/2014/main" id="{51DCCF2F-6A7A-D3E2-9EFA-4D0120791AB8}"/>
              </a:ext>
            </a:extLst>
          </p:cNvPr>
          <p:cNvSpPr txBox="1"/>
          <p:nvPr/>
        </p:nvSpPr>
        <p:spPr>
          <a:xfrm>
            <a:off x="5943600" y="4388333"/>
            <a:ext cx="1603837" cy="369332"/>
          </a:xfrm>
          <a:prstGeom prst="rect">
            <a:avLst/>
          </a:prstGeom>
          <a:noFill/>
        </p:spPr>
        <p:txBody>
          <a:bodyPr wrap="none" rtlCol="0">
            <a:spAutoFit/>
          </a:bodyPr>
          <a:lstStyle/>
          <a:p>
            <a:r>
              <a:rPr lang="en-US"/>
              <a:t>888-311-9487</a:t>
            </a:r>
          </a:p>
        </p:txBody>
      </p:sp>
    </p:spTree>
    <p:extLst>
      <p:ext uri="{BB962C8B-B14F-4D97-AF65-F5344CB8AC3E}">
        <p14:creationId xmlns:p14="http://schemas.microsoft.com/office/powerpoint/2010/main" val="3749074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
                                            <p:txEl>
                                              <p:pRg st="0" end="0"/>
                                            </p:txEl>
                                          </p:spTgt>
                                        </p:tgtEl>
                                        <p:attrNameLst>
                                          <p:attrName>style.visibility</p:attrName>
                                        </p:attrNameLst>
                                      </p:cBhvr>
                                      <p:to>
                                        <p:strVal val="visible"/>
                                      </p:to>
                                    </p:set>
                                    <p:animEffect transition="in" filter="wipe(left)">
                                      <p:cBhvr>
                                        <p:cTn id="7" dur="500"/>
                                        <p:tgtEl>
                                          <p:spTgt spid="46">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6">
                                            <p:txEl>
                                              <p:pRg st="1" end="1"/>
                                            </p:txEl>
                                          </p:spTgt>
                                        </p:tgtEl>
                                        <p:attrNameLst>
                                          <p:attrName>style.visibility</p:attrName>
                                        </p:attrNameLst>
                                      </p:cBhvr>
                                      <p:to>
                                        <p:strVal val="visible"/>
                                      </p:to>
                                    </p:set>
                                    <p:animEffect transition="in" filter="wipe(left)">
                                      <p:cBhvr>
                                        <p:cTn id="11" dur="500"/>
                                        <p:tgtEl>
                                          <p:spTgt spid="46">
                                            <p:txEl>
                                              <p:pRg st="1" end="1"/>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6">
                                            <p:txEl>
                                              <p:pRg st="3" end="3"/>
                                            </p:txEl>
                                          </p:spTgt>
                                        </p:tgtEl>
                                        <p:attrNameLst>
                                          <p:attrName>style.visibility</p:attrName>
                                        </p:attrNameLst>
                                      </p:cBhvr>
                                      <p:to>
                                        <p:strVal val="visible"/>
                                      </p:to>
                                    </p:set>
                                    <p:animEffect transition="in" filter="wipe(left)">
                                      <p:cBhvr>
                                        <p:cTn id="15" dur="500"/>
                                        <p:tgtEl>
                                          <p:spTgt spid="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26"/>
          <p:cNvSpPr/>
          <p:nvPr/>
        </p:nvSpPr>
        <p:spPr>
          <a:xfrm>
            <a:off x="6320631" y="1549658"/>
            <a:ext cx="935038" cy="909638"/>
          </a:xfrm>
          <a:prstGeom prst="ellipse">
            <a:avLst/>
          </a:prstGeom>
          <a:solidFill>
            <a:schemeClr val="bg1"/>
          </a:solidFill>
          <a:ln w="19050">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pitchFamily="34" charset="0"/>
              <a:ea typeface="+mn-ea"/>
              <a:cs typeface="+mn-cs"/>
            </a:endParaRPr>
          </a:p>
        </p:txBody>
      </p:sp>
      <p:sp>
        <p:nvSpPr>
          <p:cNvPr id="26" name="Oval 25"/>
          <p:cNvSpPr/>
          <p:nvPr/>
        </p:nvSpPr>
        <p:spPr>
          <a:xfrm>
            <a:off x="1933575" y="1549658"/>
            <a:ext cx="935038" cy="909638"/>
          </a:xfrm>
          <a:prstGeom prst="ellipse">
            <a:avLst/>
          </a:prstGeom>
          <a:solidFill>
            <a:schemeClr val="bg1"/>
          </a:solidFill>
          <a:ln w="19050">
            <a:solidFill>
              <a:schemeClr val="tx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Light" panose="020F0302020204030204" pitchFamily="34" charset="0"/>
              <a:ea typeface="+mn-ea"/>
              <a:cs typeface="+mn-cs"/>
            </a:endParaRPr>
          </a:p>
        </p:txBody>
      </p:sp>
      <p:sp>
        <p:nvSpPr>
          <p:cNvPr id="11"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Now let’s talk about beneficiaries</a:t>
            </a:r>
            <a:endParaRPr lang="en-US" altLang="en-US" b="1"/>
          </a:p>
        </p:txBody>
      </p:sp>
      <p:pic>
        <p:nvPicPr>
          <p:cNvPr id="13" name="Picture 2" descr="C:\Users\i714613\Desktop\Mom_Kids_FamilyTime_Stocksy_1629336.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31" t="-1275" r="31" b="-4532"/>
          <a:stretch/>
        </p:blipFill>
        <p:spPr bwMode="auto">
          <a:xfrm>
            <a:off x="0" y="3733800"/>
            <a:ext cx="9144000" cy="227874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6" name="Content Placeholder 2"/>
          <p:cNvSpPr txBox="1">
            <a:spLocks/>
          </p:cNvSpPr>
          <p:nvPr/>
        </p:nvSpPr>
        <p:spPr bwMode="auto">
          <a:xfrm>
            <a:off x="152400" y="2971800"/>
            <a:ext cx="4495800" cy="381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algn="l" defTabSz="455613"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1363" indent="-284163" algn="l" defTabSz="455613"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1413" indent="-227013" algn="l" defTabSz="455613"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598613" indent="-227013" algn="l" defTabSz="4556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5813" indent="-227013" algn="l" defTabSz="455613"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297" indent="-228572" algn="l" defTabSz="457145" rtl="0" eaLnBrk="1" latinLnBrk="0" hangingPunct="1">
              <a:spcBef>
                <a:spcPct val="20000"/>
              </a:spcBef>
              <a:buFont typeface="Arial"/>
              <a:buChar char="•"/>
              <a:defRPr sz="2000" kern="1200">
                <a:solidFill>
                  <a:schemeClr val="tx1"/>
                </a:solidFill>
                <a:latin typeface="+mn-lt"/>
                <a:ea typeface="+mn-ea"/>
                <a:cs typeface="+mn-cs"/>
              </a:defRPr>
            </a:lvl6pPr>
            <a:lvl7pPr marL="2971441" indent="-228572" algn="l" defTabSz="457145" rtl="0" eaLnBrk="1" latinLnBrk="0" hangingPunct="1">
              <a:spcBef>
                <a:spcPct val="20000"/>
              </a:spcBef>
              <a:buFont typeface="Arial"/>
              <a:buChar char="•"/>
              <a:defRPr sz="2000" kern="1200">
                <a:solidFill>
                  <a:schemeClr val="tx1"/>
                </a:solidFill>
                <a:latin typeface="+mn-lt"/>
                <a:ea typeface="+mn-ea"/>
                <a:cs typeface="+mn-cs"/>
              </a:defRPr>
            </a:lvl7pPr>
            <a:lvl8pPr marL="3428586" indent="-228572" algn="l" defTabSz="457145" rtl="0" eaLnBrk="1" latinLnBrk="0" hangingPunct="1">
              <a:spcBef>
                <a:spcPct val="20000"/>
              </a:spcBef>
              <a:buFont typeface="Arial"/>
              <a:buChar char="•"/>
              <a:defRPr sz="2000" kern="1200">
                <a:solidFill>
                  <a:schemeClr val="tx1"/>
                </a:solidFill>
                <a:latin typeface="+mn-lt"/>
                <a:ea typeface="+mn-ea"/>
                <a:cs typeface="+mn-cs"/>
              </a:defRPr>
            </a:lvl8pPr>
            <a:lvl9pPr marL="3885732" indent="-228572" algn="l" defTabSz="457145"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5613" rtl="0" eaLnBrk="1" fontAlgn="base" latinLnBrk="0" hangingPunct="1">
              <a:lnSpc>
                <a:spcPct val="100000"/>
              </a:lnSpc>
              <a:spcBef>
                <a:spcPct val="0"/>
              </a:spcBef>
              <a:spcAft>
                <a:spcPct val="0"/>
              </a:spcAft>
              <a:buClrTx/>
              <a:buSzTx/>
              <a:buFont typeface="Arial" pitchFamily="34" charset="0"/>
              <a:buNone/>
              <a:tabLst/>
              <a:defRPr/>
            </a:pPr>
            <a:r>
              <a:rPr kumimoji="0" lang="en-US" altLang="en-US" sz="1800" b="1" i="0" u="sng" strike="noStrike" kern="1200" cap="none" spc="0" normalizeH="0" baseline="0" noProof="0">
                <a:ln>
                  <a:noFill/>
                </a:ln>
                <a:solidFill>
                  <a:srgbClr val="FFFFFF"/>
                </a:solidFill>
                <a:effectLst/>
                <a:uLnTx/>
                <a:uFillTx/>
                <a:latin typeface="Arial" panose="020B0604020202020204"/>
                <a:ea typeface="+mn-ea"/>
                <a:cs typeface="+mn-cs"/>
              </a:rPr>
              <a:t>enroll.voya.com</a:t>
            </a:r>
            <a:endParaRPr kumimoji="0" lang="en-US" altLang="en-US" sz="1800" b="1"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Content Placeholder 2"/>
          <p:cNvSpPr txBox="1">
            <a:spLocks/>
          </p:cNvSpPr>
          <p:nvPr/>
        </p:nvSpPr>
        <p:spPr bwMode="auto">
          <a:xfrm>
            <a:off x="5462587" y="3038079"/>
            <a:ext cx="2651125" cy="248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en-US" sz="1800" b="1" i="0" u="none" strike="noStrike" kern="1200" cap="none" spc="0" normalizeH="0" baseline="0" noProof="0">
                <a:ln>
                  <a:noFill/>
                </a:ln>
                <a:solidFill>
                  <a:srgbClr val="FFFFFF"/>
                </a:solidFill>
                <a:effectLst/>
                <a:uLnTx/>
                <a:uFillTx/>
                <a:latin typeface="Arial" pitchFamily="34" charset="0"/>
                <a:ea typeface="MS PGothic" pitchFamily="34" charset="-128"/>
                <a:cs typeface="+mn-cs"/>
              </a:rPr>
              <a:t>888-311-9487</a:t>
            </a:r>
          </a:p>
        </p:txBody>
      </p:sp>
      <p:sp>
        <p:nvSpPr>
          <p:cNvPr id="18" name="Rectangle 25"/>
          <p:cNvSpPr>
            <a:spLocks noChangeArrowheads="1"/>
          </p:cNvSpPr>
          <p:nvPr/>
        </p:nvSpPr>
        <p:spPr bwMode="auto">
          <a:xfrm>
            <a:off x="781107" y="2459296"/>
            <a:ext cx="32383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srgbClr val="F58000"/>
                </a:solidFill>
                <a:effectLst/>
                <a:uLnTx/>
                <a:uFillTx/>
                <a:latin typeface="Arial" pitchFamily="34" charset="0"/>
                <a:ea typeface="MS PGothic" pitchFamily="34" charset="-128"/>
                <a:cs typeface="+mn-cs"/>
              </a:rPr>
              <a:t>Online enrollment</a:t>
            </a:r>
          </a:p>
        </p:txBody>
      </p:sp>
      <p:sp>
        <p:nvSpPr>
          <p:cNvPr id="19" name="Freeform 349"/>
          <p:cNvSpPr>
            <a:spLocks noEditPoints="1"/>
          </p:cNvSpPr>
          <p:nvPr/>
        </p:nvSpPr>
        <p:spPr bwMode="auto">
          <a:xfrm>
            <a:off x="2089944" y="1760141"/>
            <a:ext cx="620713" cy="536575"/>
          </a:xfrm>
          <a:custGeom>
            <a:avLst/>
            <a:gdLst>
              <a:gd name="T0" fmla="*/ 2147483647 w 229"/>
              <a:gd name="T1" fmla="*/ 0 h 210"/>
              <a:gd name="T2" fmla="*/ 2147483647 w 229"/>
              <a:gd name="T3" fmla="*/ 0 h 210"/>
              <a:gd name="T4" fmla="*/ 0 w 229"/>
              <a:gd name="T5" fmla="*/ 2147483647 h 210"/>
              <a:gd name="T6" fmla="*/ 0 w 229"/>
              <a:gd name="T7" fmla="*/ 2147483647 h 210"/>
              <a:gd name="T8" fmla="*/ 2147483647 w 229"/>
              <a:gd name="T9" fmla="*/ 2147483647 h 210"/>
              <a:gd name="T10" fmla="*/ 2147483647 w 229"/>
              <a:gd name="T11" fmla="*/ 2147483647 h 210"/>
              <a:gd name="T12" fmla="*/ 2147483647 w 229"/>
              <a:gd name="T13" fmla="*/ 2147483647 h 210"/>
              <a:gd name="T14" fmla="*/ 2147483647 w 229"/>
              <a:gd name="T15" fmla="*/ 2147483647 h 210"/>
              <a:gd name="T16" fmla="*/ 2147483647 w 229"/>
              <a:gd name="T17" fmla="*/ 2147483647 h 210"/>
              <a:gd name="T18" fmla="*/ 2147483647 w 229"/>
              <a:gd name="T19" fmla="*/ 2147483647 h 210"/>
              <a:gd name="T20" fmla="*/ 2147483647 w 229"/>
              <a:gd name="T21" fmla="*/ 2147483647 h 210"/>
              <a:gd name="T22" fmla="*/ 2147483647 w 229"/>
              <a:gd name="T23" fmla="*/ 2147483647 h 210"/>
              <a:gd name="T24" fmla="*/ 2147483647 w 229"/>
              <a:gd name="T25" fmla="*/ 0 h 210"/>
              <a:gd name="T26" fmla="*/ 2147483647 w 229"/>
              <a:gd name="T27" fmla="*/ 2147483647 h 210"/>
              <a:gd name="T28" fmla="*/ 2147483647 w 229"/>
              <a:gd name="T29" fmla="*/ 2147483647 h 210"/>
              <a:gd name="T30" fmla="*/ 2147483647 w 229"/>
              <a:gd name="T31" fmla="*/ 2147483647 h 210"/>
              <a:gd name="T32" fmla="*/ 2147483647 w 229"/>
              <a:gd name="T33" fmla="*/ 2147483647 h 210"/>
              <a:gd name="T34" fmla="*/ 2147483647 w 229"/>
              <a:gd name="T35" fmla="*/ 2147483647 h 210"/>
              <a:gd name="T36" fmla="*/ 2147483647 w 229"/>
              <a:gd name="T37" fmla="*/ 2147483647 h 210"/>
              <a:gd name="T38" fmla="*/ 2147483647 w 229"/>
              <a:gd name="T39" fmla="*/ 2147483647 h 210"/>
              <a:gd name="T40" fmla="*/ 2147483647 w 229"/>
              <a:gd name="T41" fmla="*/ 2147483647 h 210"/>
              <a:gd name="T42" fmla="*/ 2147483647 w 229"/>
              <a:gd name="T43" fmla="*/ 2147483647 h 210"/>
              <a:gd name="T44" fmla="*/ 2147483647 w 229"/>
              <a:gd name="T45" fmla="*/ 2147483647 h 210"/>
              <a:gd name="T46" fmla="*/ 2147483647 w 229"/>
              <a:gd name="T47" fmla="*/ 2147483647 h 210"/>
              <a:gd name="T48" fmla="*/ 2147483647 w 229"/>
              <a:gd name="T49" fmla="*/ 2147483647 h 210"/>
              <a:gd name="T50" fmla="*/ 2147483647 w 229"/>
              <a:gd name="T51" fmla="*/ 2147483647 h 210"/>
              <a:gd name="T52" fmla="*/ 2147483647 w 229"/>
              <a:gd name="T53" fmla="*/ 2147483647 h 210"/>
              <a:gd name="T54" fmla="*/ 2147483647 w 229"/>
              <a:gd name="T55" fmla="*/ 2147483647 h 210"/>
              <a:gd name="T56" fmla="*/ 2147483647 w 229"/>
              <a:gd name="T57" fmla="*/ 2147483647 h 210"/>
              <a:gd name="T58" fmla="*/ 2147483647 w 229"/>
              <a:gd name="T59" fmla="*/ 2147483647 h 210"/>
              <a:gd name="T60" fmla="*/ 2147483647 w 229"/>
              <a:gd name="T61" fmla="*/ 2147483647 h 210"/>
              <a:gd name="T62" fmla="*/ 2147483647 w 229"/>
              <a:gd name="T63" fmla="*/ 2147483647 h 210"/>
              <a:gd name="T64" fmla="*/ 2147483647 w 229"/>
              <a:gd name="T65" fmla="*/ 2147483647 h 210"/>
              <a:gd name="T66" fmla="*/ 2147483647 w 229"/>
              <a:gd name="T67" fmla="*/ 2147483647 h 210"/>
              <a:gd name="T68" fmla="*/ 2147483647 w 229"/>
              <a:gd name="T69" fmla="*/ 2147483647 h 210"/>
              <a:gd name="T70" fmla="*/ 2147483647 w 229"/>
              <a:gd name="T71" fmla="*/ 2147483647 h 210"/>
              <a:gd name="T72" fmla="*/ 2147483647 w 229"/>
              <a:gd name="T73" fmla="*/ 2147483647 h 210"/>
              <a:gd name="T74" fmla="*/ 2147483647 w 229"/>
              <a:gd name="T75" fmla="*/ 2147483647 h 210"/>
              <a:gd name="T76" fmla="*/ 2147483647 w 229"/>
              <a:gd name="T77" fmla="*/ 2147483647 h 210"/>
              <a:gd name="T78" fmla="*/ 2147483647 w 229"/>
              <a:gd name="T79" fmla="*/ 2147483647 h 210"/>
              <a:gd name="T80" fmla="*/ 2147483647 w 229"/>
              <a:gd name="T81" fmla="*/ 2147483647 h 210"/>
              <a:gd name="T82" fmla="*/ 2147483647 w 229"/>
              <a:gd name="T83" fmla="*/ 2147483647 h 210"/>
              <a:gd name="T84" fmla="*/ 2147483647 w 229"/>
              <a:gd name="T85" fmla="*/ 2147483647 h 2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29" h="210">
                <a:moveTo>
                  <a:pt x="207" y="0"/>
                </a:moveTo>
                <a:cubicBezTo>
                  <a:pt x="22" y="0"/>
                  <a:pt x="22" y="0"/>
                  <a:pt x="22" y="0"/>
                </a:cubicBezTo>
                <a:cubicBezTo>
                  <a:pt x="10" y="0"/>
                  <a:pt x="0" y="10"/>
                  <a:pt x="0" y="22"/>
                </a:cubicBezTo>
                <a:cubicBezTo>
                  <a:pt x="0" y="132"/>
                  <a:pt x="0" y="132"/>
                  <a:pt x="0" y="132"/>
                </a:cubicBezTo>
                <a:cubicBezTo>
                  <a:pt x="0" y="144"/>
                  <a:pt x="10" y="154"/>
                  <a:pt x="22" y="154"/>
                </a:cubicBezTo>
                <a:cubicBezTo>
                  <a:pt x="81" y="154"/>
                  <a:pt x="81" y="154"/>
                  <a:pt x="81" y="154"/>
                </a:cubicBezTo>
                <a:cubicBezTo>
                  <a:pt x="47" y="210"/>
                  <a:pt x="47" y="210"/>
                  <a:pt x="47" y="210"/>
                </a:cubicBezTo>
                <a:cubicBezTo>
                  <a:pt x="182" y="210"/>
                  <a:pt x="182" y="210"/>
                  <a:pt x="182" y="210"/>
                </a:cubicBezTo>
                <a:cubicBezTo>
                  <a:pt x="149" y="154"/>
                  <a:pt x="149" y="154"/>
                  <a:pt x="149" y="154"/>
                </a:cubicBezTo>
                <a:cubicBezTo>
                  <a:pt x="207" y="154"/>
                  <a:pt x="207" y="154"/>
                  <a:pt x="207" y="154"/>
                </a:cubicBezTo>
                <a:cubicBezTo>
                  <a:pt x="220" y="154"/>
                  <a:pt x="229" y="144"/>
                  <a:pt x="229" y="132"/>
                </a:cubicBezTo>
                <a:cubicBezTo>
                  <a:pt x="229" y="22"/>
                  <a:pt x="229" y="22"/>
                  <a:pt x="229" y="22"/>
                </a:cubicBezTo>
                <a:cubicBezTo>
                  <a:pt x="229" y="10"/>
                  <a:pt x="220" y="0"/>
                  <a:pt x="207" y="0"/>
                </a:cubicBezTo>
                <a:close/>
                <a:moveTo>
                  <a:pt x="212" y="138"/>
                </a:moveTo>
                <a:cubicBezTo>
                  <a:pt x="17" y="138"/>
                  <a:pt x="17" y="138"/>
                  <a:pt x="17" y="138"/>
                </a:cubicBezTo>
                <a:cubicBezTo>
                  <a:pt x="17" y="16"/>
                  <a:pt x="17" y="16"/>
                  <a:pt x="17" y="16"/>
                </a:cubicBezTo>
                <a:cubicBezTo>
                  <a:pt x="212" y="16"/>
                  <a:pt x="212" y="16"/>
                  <a:pt x="212" y="16"/>
                </a:cubicBezTo>
                <a:lnTo>
                  <a:pt x="212" y="138"/>
                </a:lnTo>
                <a:close/>
                <a:moveTo>
                  <a:pt x="83" y="113"/>
                </a:moveTo>
                <a:cubicBezTo>
                  <a:pt x="66" y="113"/>
                  <a:pt x="66" y="113"/>
                  <a:pt x="66" y="113"/>
                </a:cubicBezTo>
                <a:cubicBezTo>
                  <a:pt x="66" y="55"/>
                  <a:pt x="66" y="55"/>
                  <a:pt x="66" y="55"/>
                </a:cubicBezTo>
                <a:cubicBezTo>
                  <a:pt x="83" y="55"/>
                  <a:pt x="83" y="55"/>
                  <a:pt x="83" y="55"/>
                </a:cubicBezTo>
                <a:lnTo>
                  <a:pt x="83" y="113"/>
                </a:lnTo>
                <a:close/>
                <a:moveTo>
                  <a:pt x="110" y="113"/>
                </a:moveTo>
                <a:cubicBezTo>
                  <a:pt x="92" y="113"/>
                  <a:pt x="92" y="113"/>
                  <a:pt x="92" y="113"/>
                </a:cubicBezTo>
                <a:cubicBezTo>
                  <a:pt x="92" y="29"/>
                  <a:pt x="92" y="29"/>
                  <a:pt x="92" y="29"/>
                </a:cubicBezTo>
                <a:cubicBezTo>
                  <a:pt x="110" y="29"/>
                  <a:pt x="110" y="29"/>
                  <a:pt x="110" y="29"/>
                </a:cubicBezTo>
                <a:lnTo>
                  <a:pt x="110" y="113"/>
                </a:lnTo>
                <a:close/>
                <a:moveTo>
                  <a:pt x="137" y="113"/>
                </a:moveTo>
                <a:cubicBezTo>
                  <a:pt x="119" y="113"/>
                  <a:pt x="119" y="113"/>
                  <a:pt x="119" y="113"/>
                </a:cubicBezTo>
                <a:cubicBezTo>
                  <a:pt x="119" y="86"/>
                  <a:pt x="119" y="86"/>
                  <a:pt x="119" y="86"/>
                </a:cubicBezTo>
                <a:cubicBezTo>
                  <a:pt x="137" y="86"/>
                  <a:pt x="137" y="86"/>
                  <a:pt x="137" y="86"/>
                </a:cubicBezTo>
                <a:lnTo>
                  <a:pt x="137" y="113"/>
                </a:lnTo>
                <a:close/>
                <a:moveTo>
                  <a:pt x="164" y="113"/>
                </a:moveTo>
                <a:cubicBezTo>
                  <a:pt x="146" y="113"/>
                  <a:pt x="146" y="113"/>
                  <a:pt x="146" y="113"/>
                </a:cubicBezTo>
                <a:cubicBezTo>
                  <a:pt x="146" y="66"/>
                  <a:pt x="146" y="66"/>
                  <a:pt x="146" y="66"/>
                </a:cubicBezTo>
                <a:cubicBezTo>
                  <a:pt x="164" y="66"/>
                  <a:pt x="164" y="66"/>
                  <a:pt x="164" y="66"/>
                </a:cubicBezTo>
                <a:lnTo>
                  <a:pt x="164" y="113"/>
                </a:lnTo>
                <a:close/>
                <a:moveTo>
                  <a:pt x="164" y="125"/>
                </a:moveTo>
                <a:cubicBezTo>
                  <a:pt x="66" y="125"/>
                  <a:pt x="66" y="125"/>
                  <a:pt x="66" y="125"/>
                </a:cubicBezTo>
                <a:cubicBezTo>
                  <a:pt x="66" y="120"/>
                  <a:pt x="66" y="120"/>
                  <a:pt x="66" y="120"/>
                </a:cubicBezTo>
                <a:cubicBezTo>
                  <a:pt x="164" y="120"/>
                  <a:pt x="164" y="120"/>
                  <a:pt x="164" y="120"/>
                </a:cubicBezTo>
                <a:lnTo>
                  <a:pt x="164" y="125"/>
                </a:lnTo>
                <a:close/>
              </a:path>
            </a:pathLst>
          </a:custGeom>
          <a:solidFill>
            <a:schemeClr val="accent1"/>
          </a:solidFill>
          <a:ln>
            <a:noFill/>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sp>
        <p:nvSpPr>
          <p:cNvPr id="20" name="Rectangle 31"/>
          <p:cNvSpPr>
            <a:spLocks noChangeArrowheads="1"/>
          </p:cNvSpPr>
          <p:nvPr/>
        </p:nvSpPr>
        <p:spPr bwMode="auto">
          <a:xfrm>
            <a:off x="5178575" y="2459296"/>
            <a:ext cx="32191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srgbClr val="F58000"/>
                </a:solidFill>
                <a:effectLst/>
                <a:uLnTx/>
                <a:uFillTx/>
                <a:latin typeface="Arial" pitchFamily="34" charset="0"/>
                <a:ea typeface="MS PGothic" pitchFamily="34" charset="-128"/>
                <a:cs typeface="+mn-cs"/>
              </a:rPr>
              <a:t>Phone enrollment</a:t>
            </a:r>
          </a:p>
        </p:txBody>
      </p:sp>
      <p:grpSp>
        <p:nvGrpSpPr>
          <p:cNvPr id="22" name="Group 21"/>
          <p:cNvGrpSpPr/>
          <p:nvPr/>
        </p:nvGrpSpPr>
        <p:grpSpPr>
          <a:xfrm>
            <a:off x="6624880" y="1742156"/>
            <a:ext cx="359909" cy="524642"/>
            <a:chOff x="5429355" y="4908075"/>
            <a:chExt cx="319087" cy="465138"/>
          </a:xfrm>
          <a:noFill/>
        </p:grpSpPr>
        <p:sp>
          <p:nvSpPr>
            <p:cNvPr id="23" name="AutoShape 97"/>
            <p:cNvSpPr>
              <a:spLocks/>
            </p:cNvSpPr>
            <p:nvPr/>
          </p:nvSpPr>
          <p:spPr bwMode="auto">
            <a:xfrm>
              <a:off x="5429355" y="4908075"/>
              <a:ext cx="319087"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solidFill>
              <a:schemeClr val="accent1"/>
            </a:solidFill>
            <a:ln w="6350" cap="flat" cmpd="sng">
              <a:solidFill>
                <a:schemeClr val="accent1"/>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0"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rgbClr val="FFFFFF"/>
                </a:solidFill>
                <a:effectLst>
                  <a:outerShdw blurRad="38100" dist="38100" dir="2700000" algn="tl">
                    <a:srgbClr val="000000"/>
                  </a:outerShdw>
                </a:effectLst>
                <a:uLnTx/>
                <a:uFillTx/>
                <a:latin typeface="Gill Sans" charset="0"/>
                <a:ea typeface="MS PGothic" pitchFamily="34" charset="-128"/>
                <a:cs typeface="+mn-cs"/>
                <a:sym typeface="Gill Sans" charset="0"/>
              </a:endParaRPr>
            </a:p>
          </p:txBody>
        </p:sp>
        <p:sp>
          <p:nvSpPr>
            <p:cNvPr id="24"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w="12700" cap="flat" cmpd="sng">
              <a:solidFill>
                <a:schemeClr val="accent1"/>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0"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rgbClr val="FFFFFF"/>
                </a:solidFill>
                <a:effectLst>
                  <a:outerShdw blurRad="38100" dist="38100" dir="2700000" algn="tl">
                    <a:srgbClr val="000000"/>
                  </a:outerShdw>
                </a:effectLst>
                <a:uLnTx/>
                <a:uFillTx/>
                <a:latin typeface="Gill Sans" charset="0"/>
                <a:ea typeface="MS PGothic" pitchFamily="34" charset="-128"/>
                <a:cs typeface="+mn-cs"/>
                <a:sym typeface="Gill Sans" charset="0"/>
              </a:endParaRPr>
            </a:p>
          </p:txBody>
        </p:sp>
        <p:sp>
          <p:nvSpPr>
            <p:cNvPr id="25"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w="12700" cap="flat" cmpd="sng">
              <a:solidFill>
                <a:schemeClr val="accent1"/>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0"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rgbClr val="FFFFFF"/>
                </a:solidFill>
                <a:effectLst>
                  <a:outerShdw blurRad="38100" dist="38100" dir="2700000" algn="tl">
                    <a:srgbClr val="000000"/>
                  </a:outerShdw>
                </a:effectLst>
                <a:uLnTx/>
                <a:uFillTx/>
                <a:latin typeface="Gill Sans" charset="0"/>
                <a:ea typeface="MS PGothic" pitchFamily="34" charset="-128"/>
                <a:cs typeface="+mn-cs"/>
                <a:sym typeface="Gill Sans" charset="0"/>
              </a:endParaRPr>
            </a:p>
          </p:txBody>
        </p:sp>
      </p:grpSp>
      <p:sp>
        <p:nvSpPr>
          <p:cNvPr id="2" name="TextBox 2"/>
          <p:cNvSpPr txBox="1"/>
          <p:nvPr/>
        </p:nvSpPr>
        <p:spPr>
          <a:xfrm>
            <a:off x="0" y="0"/>
            <a:ext cx="0" cy="0"/>
          </a:xfrm>
          <a:prstGeom prst="rect">
            <a:avLst/>
          </a:prstGeom>
        </p:spPr>
        <p:txBody>
          <a:bodyPr rtlCol="0" anchor="t">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ADMASTER-STAMP!20240325-3396018-11015628</a:t>
            </a:r>
          </a:p>
        </p:txBody>
      </p:sp>
      <p:sp>
        <p:nvSpPr>
          <p:cNvPr id="3" name="TextBox 3"/>
          <p:cNvSpPr txBox="1"/>
          <p:nvPr/>
        </p:nvSpPr>
        <p:spPr>
          <a:xfrm>
            <a:off x="6400800" y="6019800"/>
            <a:ext cx="3810000" cy="243324"/>
          </a:xfrm>
          <a:prstGeom prst="rect">
            <a:avLst/>
          </a:prstGeom>
        </p:spPr>
        <p:txBody>
          <a:bodyPr lIns="0" tIns="0" rIns="0" bIns="0" rtlCol="0" anchor="t"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ourier"/>
                <a:ea typeface="MS PGothic" pitchFamily="34" charset="-128"/>
                <a:cs typeface="+mn-cs"/>
              </a:rPr>
              <a:t>20240325-3396018-11015628</a:t>
            </a:r>
            <a:endParaRPr kumimoji="0" 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spTree>
    <p:extLst>
      <p:ext uri="{BB962C8B-B14F-4D97-AF65-F5344CB8AC3E}">
        <p14:creationId xmlns:p14="http://schemas.microsoft.com/office/powerpoint/2010/main" val="197783892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wipe(left)">
                                      <p:cBhvr>
                                        <p:cTn id="7" dur="500"/>
                                        <p:tgtEl>
                                          <p:spTgt spid="16">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930" name="Group 39"/>
          <p:cNvGrpSpPr>
            <a:grpSpLocks/>
          </p:cNvGrpSpPr>
          <p:nvPr/>
        </p:nvGrpSpPr>
        <p:grpSpPr bwMode="auto">
          <a:xfrm>
            <a:off x="1373188" y="2103438"/>
            <a:ext cx="5611812" cy="4057650"/>
            <a:chOff x="895002" y="2192693"/>
            <a:chExt cx="6349026" cy="4432041"/>
          </a:xfrm>
        </p:grpSpPr>
        <p:grpSp>
          <p:nvGrpSpPr>
            <p:cNvPr id="124949" name="Group 40"/>
            <p:cNvGrpSpPr>
              <a:grpSpLocks/>
            </p:cNvGrpSpPr>
            <p:nvPr/>
          </p:nvGrpSpPr>
          <p:grpSpPr bwMode="auto">
            <a:xfrm>
              <a:off x="895002" y="2192693"/>
              <a:ext cx="6349026" cy="4432041"/>
              <a:chOff x="895002" y="2192693"/>
              <a:chExt cx="6349026" cy="4432041"/>
            </a:xfrm>
          </p:grpSpPr>
          <p:pic>
            <p:nvPicPr>
              <p:cNvPr id="124952" name="Picture 43"/>
              <p:cNvPicPr>
                <a:picLocks noChangeAspect="1"/>
              </p:cNvPicPr>
              <p:nvPr/>
            </p:nvPicPr>
            <p:blipFill>
              <a:blip r:embed="rId3">
                <a:extLst>
                  <a:ext uri="{28A0092B-C50C-407E-A947-70E740481C1C}">
                    <a14:useLocalDpi xmlns:a14="http://schemas.microsoft.com/office/drawing/2010/main" val="0"/>
                  </a:ext>
                </a:extLst>
              </a:blip>
              <a:srcRect l="-21198" r="-5881"/>
              <a:stretch>
                <a:fillRect/>
              </a:stretch>
            </p:blipFill>
            <p:spPr bwMode="auto">
              <a:xfrm>
                <a:off x="895002" y="2192693"/>
                <a:ext cx="6349026" cy="443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2578" y="2355620"/>
                <a:ext cx="4584340" cy="28807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2" name="Rectangle 41"/>
            <p:cNvSpPr/>
            <p:nvPr/>
          </p:nvSpPr>
          <p:spPr>
            <a:xfrm>
              <a:off x="2121702" y="2338347"/>
              <a:ext cx="4603269" cy="28974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a:solidFill>
                  <a:prstClr val="white"/>
                </a:solidFill>
                <a:latin typeface="Arial Regular"/>
              </a:endParaRPr>
            </a:p>
          </p:txBody>
        </p:sp>
      </p:grpSp>
      <p:sp>
        <p:nvSpPr>
          <p:cNvPr id="9" name="Rectangle 8"/>
          <p:cNvSpPr/>
          <p:nvPr/>
        </p:nvSpPr>
        <p:spPr>
          <a:xfrm>
            <a:off x="747713" y="1279525"/>
            <a:ext cx="7583487" cy="708025"/>
          </a:xfrm>
          <a:prstGeom prst="rect">
            <a:avLst/>
          </a:prstGeom>
        </p:spPr>
        <p:txBody>
          <a:bodyPr>
            <a:spAutoFit/>
          </a:bodyPr>
          <a:lstStyle/>
          <a:p>
            <a:pPr defTabSz="457200" fontAlgn="auto">
              <a:spcBef>
                <a:spcPts val="0"/>
              </a:spcBef>
              <a:spcAft>
                <a:spcPts val="0"/>
              </a:spcAft>
              <a:defRPr/>
            </a:pPr>
            <a:r>
              <a:rPr lang="en-US" sz="2000" b="1">
                <a:solidFill>
                  <a:schemeClr val="accent1"/>
                </a:solidFill>
                <a:ea typeface="+mn-ea"/>
              </a:rPr>
              <a:t>Holistic financial guidance </a:t>
            </a:r>
            <a:r>
              <a:rPr lang="en-US" sz="2000">
                <a:solidFill>
                  <a:schemeClr val="tx2"/>
                </a:solidFill>
                <a:ea typeface="+mn-ea"/>
              </a:rPr>
              <a:t>that helps your employees address, prioritize and balance key components of financial health. </a:t>
            </a:r>
          </a:p>
        </p:txBody>
      </p:sp>
      <p:pic>
        <p:nvPicPr>
          <p:cNvPr id="124933" name="Picture 11"/>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863600" y="4722813"/>
            <a:ext cx="681038"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571500" y="5676900"/>
            <a:ext cx="1177925" cy="307975"/>
          </a:xfrm>
          <a:prstGeom prst="rect">
            <a:avLst/>
          </a:prstGeom>
        </p:spPr>
        <p:txBody>
          <a:bodyPr>
            <a:spAutoFit/>
          </a:bodyPr>
          <a:lstStyle/>
          <a:p>
            <a:pPr algn="ctr" defTabSz="457200" fontAlgn="auto">
              <a:spcBef>
                <a:spcPts val="0"/>
              </a:spcBef>
              <a:spcAft>
                <a:spcPts val="0"/>
              </a:spcAft>
              <a:defRPr/>
            </a:pPr>
            <a:r>
              <a:rPr lang="en-US" sz="1400" b="1">
                <a:solidFill>
                  <a:schemeClr val="accent6"/>
                </a:solidFill>
                <a:ea typeface="+mn-ea"/>
              </a:rPr>
              <a:t>Debt</a:t>
            </a:r>
          </a:p>
        </p:txBody>
      </p:sp>
      <p:pic>
        <p:nvPicPr>
          <p:cNvPr id="124935" name="Picture 1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643813" y="2187575"/>
            <a:ext cx="6000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6"/>
          <p:cNvSpPr/>
          <p:nvPr/>
        </p:nvSpPr>
        <p:spPr>
          <a:xfrm>
            <a:off x="7199313" y="2925763"/>
            <a:ext cx="1519237" cy="307975"/>
          </a:xfrm>
          <a:prstGeom prst="rect">
            <a:avLst/>
          </a:prstGeom>
        </p:spPr>
        <p:txBody>
          <a:bodyPr>
            <a:spAutoFit/>
          </a:bodyPr>
          <a:lstStyle/>
          <a:p>
            <a:pPr algn="ctr" defTabSz="457200" fontAlgn="auto">
              <a:spcBef>
                <a:spcPts val="0"/>
              </a:spcBef>
              <a:spcAft>
                <a:spcPts val="0"/>
              </a:spcAft>
              <a:defRPr/>
            </a:pPr>
            <a:r>
              <a:rPr lang="en-US" sz="1400" b="1">
                <a:solidFill>
                  <a:schemeClr val="accent6"/>
                </a:solidFill>
                <a:ea typeface="+mn-ea"/>
              </a:rPr>
              <a:t>Protection</a:t>
            </a:r>
          </a:p>
        </p:txBody>
      </p:sp>
      <p:pic>
        <p:nvPicPr>
          <p:cNvPr id="124937" name="Picture 1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93763" y="2103438"/>
            <a:ext cx="709612"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p:cNvSpPr/>
          <p:nvPr/>
        </p:nvSpPr>
        <p:spPr>
          <a:xfrm>
            <a:off x="709613" y="2844800"/>
            <a:ext cx="1073150" cy="522288"/>
          </a:xfrm>
          <a:prstGeom prst="rect">
            <a:avLst/>
          </a:prstGeom>
        </p:spPr>
        <p:txBody>
          <a:bodyPr>
            <a:spAutoFit/>
          </a:bodyPr>
          <a:lstStyle/>
          <a:p>
            <a:pPr algn="ctr" defTabSz="457200" fontAlgn="auto">
              <a:spcBef>
                <a:spcPts val="0"/>
              </a:spcBef>
              <a:spcAft>
                <a:spcPts val="0"/>
              </a:spcAft>
              <a:defRPr/>
            </a:pPr>
            <a:r>
              <a:rPr lang="en-US" sz="1400" b="1">
                <a:solidFill>
                  <a:schemeClr val="accent6"/>
                </a:solidFill>
                <a:ea typeface="+mn-ea"/>
              </a:rPr>
              <a:t>Spending &amp; Saving</a:t>
            </a:r>
          </a:p>
        </p:txBody>
      </p:sp>
      <p:pic>
        <p:nvPicPr>
          <p:cNvPr id="124939" name="Picture 21"/>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599363" y="3448050"/>
            <a:ext cx="731837"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22"/>
          <p:cNvSpPr/>
          <p:nvPr/>
        </p:nvSpPr>
        <p:spPr>
          <a:xfrm>
            <a:off x="7199313" y="4164013"/>
            <a:ext cx="1519237" cy="522287"/>
          </a:xfrm>
          <a:prstGeom prst="rect">
            <a:avLst/>
          </a:prstGeom>
        </p:spPr>
        <p:txBody>
          <a:bodyPr>
            <a:spAutoFit/>
          </a:bodyPr>
          <a:lstStyle/>
          <a:p>
            <a:pPr algn="ctr" defTabSz="457200" fontAlgn="auto">
              <a:spcBef>
                <a:spcPts val="0"/>
              </a:spcBef>
              <a:spcAft>
                <a:spcPts val="0"/>
              </a:spcAft>
              <a:defRPr/>
            </a:pPr>
            <a:r>
              <a:rPr lang="en-US" sz="1400" b="1">
                <a:solidFill>
                  <a:schemeClr val="accent6"/>
                </a:solidFill>
                <a:ea typeface="+mn-ea"/>
              </a:rPr>
              <a:t>Emergency Fund</a:t>
            </a:r>
          </a:p>
        </p:txBody>
      </p:sp>
      <p:pic>
        <p:nvPicPr>
          <p:cNvPr id="124941" name="Picture 24"/>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35000" y="3471863"/>
            <a:ext cx="108108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25"/>
          <p:cNvSpPr/>
          <p:nvPr/>
        </p:nvSpPr>
        <p:spPr>
          <a:xfrm>
            <a:off x="396875" y="4206875"/>
            <a:ext cx="1589088" cy="307975"/>
          </a:xfrm>
          <a:prstGeom prst="rect">
            <a:avLst/>
          </a:prstGeom>
        </p:spPr>
        <p:txBody>
          <a:bodyPr>
            <a:spAutoFit/>
          </a:bodyPr>
          <a:lstStyle/>
          <a:p>
            <a:pPr algn="ctr" defTabSz="457200" fontAlgn="auto">
              <a:spcBef>
                <a:spcPts val="0"/>
              </a:spcBef>
              <a:spcAft>
                <a:spcPts val="0"/>
              </a:spcAft>
              <a:defRPr/>
            </a:pPr>
            <a:r>
              <a:rPr lang="en-US" sz="1400" b="1">
                <a:solidFill>
                  <a:schemeClr val="accent6"/>
                </a:solidFill>
                <a:ea typeface="+mn-ea"/>
              </a:rPr>
              <a:t>Retirement</a:t>
            </a:r>
          </a:p>
        </p:txBody>
      </p:sp>
      <p:pic>
        <p:nvPicPr>
          <p:cNvPr id="124943" name="Picture 27"/>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618413" y="478948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28"/>
          <p:cNvSpPr/>
          <p:nvPr/>
        </p:nvSpPr>
        <p:spPr>
          <a:xfrm>
            <a:off x="7242175" y="5494338"/>
            <a:ext cx="1314450" cy="307975"/>
          </a:xfrm>
          <a:prstGeom prst="rect">
            <a:avLst/>
          </a:prstGeom>
        </p:spPr>
        <p:txBody>
          <a:bodyPr>
            <a:spAutoFit/>
          </a:bodyPr>
          <a:lstStyle/>
          <a:p>
            <a:pPr algn="ctr" defTabSz="457200" fontAlgn="auto">
              <a:spcBef>
                <a:spcPts val="0"/>
              </a:spcBef>
              <a:spcAft>
                <a:spcPts val="0"/>
              </a:spcAft>
              <a:defRPr/>
            </a:pPr>
            <a:r>
              <a:rPr lang="en-US" sz="1400" b="1">
                <a:solidFill>
                  <a:schemeClr val="accent6"/>
                </a:solidFill>
                <a:ea typeface="+mn-ea"/>
              </a:rPr>
              <a:t>Other Goals</a:t>
            </a:r>
          </a:p>
        </p:txBody>
      </p:sp>
      <p:sp>
        <p:nvSpPr>
          <p:cNvPr id="27" name="Title 1"/>
          <p:cNvSpPr txBox="1">
            <a:spLocks/>
          </p:cNvSpPr>
          <p:nvPr/>
        </p:nvSpPr>
        <p:spPr>
          <a:xfrm>
            <a:off x="628651" y="365127"/>
            <a:ext cx="7886700" cy="1325563"/>
          </a:xfrm>
          <a:prstGeom prst="rect">
            <a:avLst/>
          </a:prstGeom>
        </p:spPr>
        <p:txBody>
          <a:bodyPr/>
          <a:lstStyle>
            <a:lvl1pPr algn="l" defTabSz="914377" rtl="0" eaLnBrk="1" latinLnBrk="0" hangingPunct="1">
              <a:lnSpc>
                <a:spcPct val="90000"/>
              </a:lnSpc>
              <a:spcBef>
                <a:spcPct val="0"/>
              </a:spcBef>
              <a:buNone/>
              <a:defRPr sz="2800" b="0" kern="1200" baseline="0">
                <a:solidFill>
                  <a:srgbClr val="55595D"/>
                </a:solidFill>
                <a:latin typeface="+mj-lt"/>
                <a:ea typeface="+mj-ea"/>
                <a:cs typeface="+mj-cs"/>
              </a:defRPr>
            </a:lvl1pPr>
          </a:lstStyle>
          <a:p>
            <a:pPr fontAlgn="auto">
              <a:spcAft>
                <a:spcPts val="0"/>
              </a:spcAft>
            </a:pPr>
            <a:r>
              <a:rPr lang="en-US"/>
              <a:t>Let’s talk about Financial Wellness</a:t>
            </a:r>
          </a:p>
        </p:txBody>
      </p:sp>
      <p:pic>
        <p:nvPicPr>
          <p:cNvPr id="4" name="Picture 3">
            <a:extLst>
              <a:ext uri="{FF2B5EF4-FFF2-40B4-BE49-F238E27FC236}">
                <a16:creationId xmlns:a16="http://schemas.microsoft.com/office/drawing/2014/main" id="{0F820A80-CC23-BCA7-EDFE-C6EDA71FB620}"/>
              </a:ext>
            </a:extLst>
          </p:cNvPr>
          <p:cNvPicPr>
            <a:picLocks noChangeAspect="1"/>
          </p:cNvPicPr>
          <p:nvPr/>
        </p:nvPicPr>
        <p:blipFill>
          <a:blip r:embed="rId11"/>
          <a:stretch>
            <a:fillRect/>
          </a:stretch>
        </p:blipFill>
        <p:spPr>
          <a:xfrm>
            <a:off x="2491230" y="2252602"/>
            <a:ext cx="4050764" cy="2637368"/>
          </a:xfrm>
          <a:prstGeom prst="rect">
            <a:avLst/>
          </a:prstGeom>
        </p:spPr>
      </p:pic>
      <p:sp>
        <p:nvSpPr>
          <p:cNvPr id="5" name="Oval 4">
            <a:extLst>
              <a:ext uri="{FF2B5EF4-FFF2-40B4-BE49-F238E27FC236}">
                <a16:creationId xmlns:a16="http://schemas.microsoft.com/office/drawing/2014/main" id="{272834A5-6E5A-96D7-15E0-C4CD3AFB7B01}"/>
              </a:ext>
            </a:extLst>
          </p:cNvPr>
          <p:cNvSpPr/>
          <p:nvPr/>
        </p:nvSpPr>
        <p:spPr>
          <a:xfrm>
            <a:off x="3733800" y="2236788"/>
            <a:ext cx="685800" cy="277812"/>
          </a:xfrm>
          <a:prstGeom prst="ellipse">
            <a:avLst/>
          </a:prstGeom>
          <a:noFill/>
          <a:ln w="285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2"/>
          <p:cNvSpPr txBox="1"/>
          <p:nvPr/>
        </p:nvSpPr>
        <p:spPr>
          <a:xfrm>
            <a:off x="0" y="0"/>
            <a:ext cx="0" cy="0"/>
          </a:xfrm>
          <a:prstGeom prst="rect">
            <a:avLst/>
          </a:prstGeom>
        </p:spPr>
        <p:txBody>
          <a:bodyPr rtlCol="0" anchor="t">
            <a:noAutofit/>
          </a:bodyPr>
          <a:lstStyle/>
          <a:p>
            <a:pPr algn="l">
              <a:defRPr/>
            </a:pPr>
            <a:endParaRPr lang="en-US" sz="1100"/>
          </a:p>
          <a:p>
            <a:r>
              <a:rPr lang="en-US" sz="100"/>
              <a:t>ADMASTER-STAMP!20240523-3593441-11436837</a:t>
            </a:r>
          </a:p>
        </p:txBody>
      </p:sp>
      <p:sp>
        <p:nvSpPr>
          <p:cNvPr id="3" name="TextBox 3"/>
          <p:cNvSpPr txBox="1"/>
          <p:nvPr/>
        </p:nvSpPr>
        <p:spPr>
          <a:xfrm>
            <a:off x="6400800" y="6019800"/>
            <a:ext cx="3810000" cy="243324"/>
          </a:xfrm>
          <a:prstGeom prst="rect">
            <a:avLst/>
          </a:prstGeom>
        </p:spPr>
        <p:txBody>
          <a:bodyPr lIns="0" tIns="0" rIns="0" bIns="0" rtlCol="0" anchor="t" anchorCtr="0">
            <a:noAutofit/>
          </a:bodyPr>
          <a:lstStyle/>
          <a:p>
            <a:pPr algn="l">
              <a:defRPr/>
            </a:pPr>
            <a:r>
              <a:rPr lang="en-US" sz="1200" b="0" i="0">
                <a:solidFill>
                  <a:srgbClr val="000000"/>
                </a:solidFill>
                <a:latin typeface="Courier"/>
              </a:rPr>
              <a:t>20240523-3593441-11436837</a:t>
            </a:r>
            <a:endParaRPr lang="en-US"/>
          </a:p>
        </p:txBody>
      </p:sp>
    </p:spTree>
    <p:extLst>
      <p:ext uri="{BB962C8B-B14F-4D97-AF65-F5344CB8AC3E}">
        <p14:creationId xmlns:p14="http://schemas.microsoft.com/office/powerpoint/2010/main" val="604318949"/>
      </p:ext>
    </p:extLst>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6931556" y="4094759"/>
            <a:ext cx="1962639" cy="1878948"/>
          </a:xfrm>
          <a:prstGeom prst="rect">
            <a:avLst/>
          </a:prstGeom>
          <a:solidFill>
            <a:schemeClr val="tx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47306" y="1740065"/>
            <a:ext cx="2793195" cy="4254335"/>
          </a:xfrm>
          <a:prstGeom prst="rect">
            <a:avLst/>
          </a:prstGeom>
          <a:solidFill>
            <a:schemeClr val="tx2">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p:cNvPicPr>
            <a:picLocks noChangeAspect="1"/>
          </p:cNvPicPr>
          <p:nvPr/>
        </p:nvPicPr>
        <p:blipFill rotWithShape="1">
          <a:blip r:embed="rId3" cstate="email">
            <a:extLst>
              <a:ext uri="{28A0092B-C50C-407E-A947-70E740481C1C}">
                <a14:useLocalDpi xmlns:a14="http://schemas.microsoft.com/office/drawing/2010/main" val="0"/>
              </a:ext>
            </a:extLst>
          </a:blip>
          <a:srcRect l="34522" t="11533" r="22266" b="23445"/>
          <a:stretch/>
        </p:blipFill>
        <p:spPr>
          <a:xfrm>
            <a:off x="7099163" y="3206208"/>
            <a:ext cx="1609866" cy="1557398"/>
          </a:xfrm>
          <a:prstGeom prst="ellipse">
            <a:avLst/>
          </a:prstGeom>
          <a:ln w="63500" cap="rnd">
            <a:solidFill>
              <a:schemeClr val="tx2"/>
            </a:solidFill>
          </a:ln>
          <a:effectLst/>
        </p:spPr>
      </p:pic>
      <p:sp>
        <p:nvSpPr>
          <p:cNvPr id="4" name="Title 3"/>
          <p:cNvSpPr>
            <a:spLocks noGrp="1"/>
          </p:cNvSpPr>
          <p:nvPr>
            <p:ph type="title" idx="4294967295"/>
          </p:nvPr>
        </p:nvSpPr>
        <p:spPr>
          <a:xfrm>
            <a:off x="487716" y="387350"/>
            <a:ext cx="8229600" cy="717550"/>
          </a:xfrm>
        </p:spPr>
        <p:txBody>
          <a:bodyPr>
            <a:normAutofit/>
          </a:bodyPr>
          <a:lstStyle/>
          <a:p>
            <a:r>
              <a:rPr lang="en-US">
                <a:solidFill>
                  <a:schemeClr val="tx2"/>
                </a:solidFill>
              </a:rPr>
              <a:t>Voya Learn</a:t>
            </a:r>
          </a:p>
        </p:txBody>
      </p:sp>
      <p:sp>
        <p:nvSpPr>
          <p:cNvPr id="2" name="Text Placeholder 1"/>
          <p:cNvSpPr>
            <a:spLocks noGrp="1"/>
          </p:cNvSpPr>
          <p:nvPr>
            <p:ph type="body" sz="quarter" idx="4294967295"/>
          </p:nvPr>
        </p:nvSpPr>
        <p:spPr>
          <a:xfrm>
            <a:off x="547306" y="1036627"/>
            <a:ext cx="7769225" cy="376238"/>
          </a:xfrm>
        </p:spPr>
        <p:txBody>
          <a:bodyPr>
            <a:noAutofit/>
          </a:bodyPr>
          <a:lstStyle/>
          <a:p>
            <a:pPr marL="0" indent="0">
              <a:buNone/>
            </a:pPr>
            <a:r>
              <a:rPr lang="en-US" sz="1400"/>
              <a:t>Live and on demand content available 24/7 to help individuals take the next step towards the financial future they envision</a:t>
            </a:r>
          </a:p>
          <a:p>
            <a:endParaRPr lang="en-US" sz="1400"/>
          </a:p>
        </p:txBody>
      </p:sp>
      <p:sp>
        <p:nvSpPr>
          <p:cNvPr id="7" name="Text Placeholder 6"/>
          <p:cNvSpPr>
            <a:spLocks noGrp="1"/>
          </p:cNvSpPr>
          <p:nvPr>
            <p:ph type="body" sz="quarter" idx="4294967295"/>
          </p:nvPr>
        </p:nvSpPr>
        <p:spPr>
          <a:xfrm>
            <a:off x="0" y="6061075"/>
            <a:ext cx="6654800" cy="195263"/>
          </a:xfrm>
        </p:spPr>
        <p:txBody>
          <a:bodyPr>
            <a:normAutofit fontScale="40000" lnSpcReduction="20000"/>
          </a:bodyPr>
          <a:lstStyle/>
          <a:p>
            <a:pPr marL="0" indent="0">
              <a:buNone/>
            </a:pPr>
            <a:r>
              <a:rPr lang="en-US"/>
              <a:t>Products and services offered through the Voya</a:t>
            </a:r>
            <a:r>
              <a:rPr lang="en-US" baseline="30000"/>
              <a:t>®</a:t>
            </a:r>
            <a:r>
              <a:rPr lang="en-US"/>
              <a:t> family of companies.</a:t>
            </a:r>
          </a:p>
        </p:txBody>
      </p:sp>
      <p:sp>
        <p:nvSpPr>
          <p:cNvPr id="5" name="TextBox 4"/>
          <p:cNvSpPr txBox="1"/>
          <p:nvPr/>
        </p:nvSpPr>
        <p:spPr>
          <a:xfrm>
            <a:off x="3462183" y="1880279"/>
            <a:ext cx="3418716" cy="4093428"/>
          </a:xfrm>
          <a:prstGeom prst="rect">
            <a:avLst/>
          </a:prstGeom>
          <a:noFill/>
        </p:spPr>
        <p:txBody>
          <a:bodyPr wrap="square" rtlCol="0">
            <a:spAutoFit/>
          </a:bodyPr>
          <a:lstStyle/>
          <a:p>
            <a:pPr>
              <a:spcAft>
                <a:spcPts val="600"/>
              </a:spcAft>
            </a:pPr>
            <a:r>
              <a:rPr lang="en-US" sz="1400" b="1">
                <a:solidFill>
                  <a:schemeClr val="accent6"/>
                </a:solidFill>
                <a:latin typeface="Arial" panose="020B0604020202020204" pitchFamily="34" charset="0"/>
                <a:cs typeface="Arial" panose="020B0604020202020204" pitchFamily="34" charset="0"/>
              </a:rPr>
              <a:t>New live and on demand sessions are</a:t>
            </a:r>
            <a:br>
              <a:rPr lang="en-US" sz="1400" b="1">
                <a:solidFill>
                  <a:schemeClr val="accent6"/>
                </a:solidFill>
                <a:latin typeface="Arial" panose="020B0604020202020204" pitchFamily="34" charset="0"/>
                <a:cs typeface="Arial" panose="020B0604020202020204" pitchFamily="34" charset="0"/>
              </a:rPr>
            </a:br>
            <a:r>
              <a:rPr lang="en-US" sz="1400" b="1">
                <a:solidFill>
                  <a:schemeClr val="accent6"/>
                </a:solidFill>
                <a:latin typeface="Arial" panose="020B0604020202020204" pitchFamily="34" charset="0"/>
                <a:cs typeface="Arial" panose="020B0604020202020204" pitchFamily="34" charset="0"/>
              </a:rPr>
              <a:t>continually being added and include:</a:t>
            </a:r>
          </a:p>
          <a:p>
            <a:pPr>
              <a:spcAft>
                <a:spcPts val="600"/>
              </a:spcAft>
            </a:pPr>
            <a:r>
              <a:rPr lang="en-US" sz="1200" b="1">
                <a:solidFill>
                  <a:schemeClr val="accent1"/>
                </a:solidFill>
                <a:latin typeface="Arial" panose="020B0604020202020204" pitchFamily="34" charset="0"/>
                <a:cs typeface="Arial" panose="020B0604020202020204" pitchFamily="34" charset="0"/>
              </a:rPr>
              <a:t>Retirement planning:</a:t>
            </a:r>
            <a:br>
              <a:rPr lang="en-US" sz="1200">
                <a:solidFill>
                  <a:schemeClr val="tx2"/>
                </a:solidFill>
                <a:latin typeface="Arial" panose="020B0604020202020204" pitchFamily="34" charset="0"/>
                <a:cs typeface="Arial" panose="020B0604020202020204" pitchFamily="34" charset="0"/>
              </a:rPr>
            </a:br>
            <a:r>
              <a:rPr lang="en-US" sz="1000">
                <a:solidFill>
                  <a:schemeClr val="tx2"/>
                </a:solidFill>
                <a:latin typeface="Arial" panose="020B0604020202020204" pitchFamily="34" charset="0"/>
                <a:cs typeface="Arial" panose="020B0604020202020204" pitchFamily="34" charset="0"/>
              </a:rPr>
              <a:t>Ideas to help you plan for your financial future</a:t>
            </a:r>
            <a:br>
              <a:rPr lang="en-US" sz="1000">
                <a:solidFill>
                  <a:schemeClr val="tx2"/>
                </a:solidFill>
                <a:latin typeface="Arial" panose="020B0604020202020204" pitchFamily="34" charset="0"/>
                <a:cs typeface="Arial" panose="020B0604020202020204" pitchFamily="34" charset="0"/>
              </a:rPr>
            </a:br>
            <a:r>
              <a:rPr lang="en-US" sz="1000">
                <a:solidFill>
                  <a:schemeClr val="tx2"/>
                </a:solidFill>
                <a:latin typeface="Arial" panose="020B0604020202020204" pitchFamily="34" charset="0"/>
                <a:cs typeface="Arial" panose="020B0604020202020204" pitchFamily="34" charset="0"/>
              </a:rPr>
              <a:t>regardless of your age or specific situation</a:t>
            </a:r>
            <a:endParaRPr lang="en-US" sz="500">
              <a:solidFill>
                <a:schemeClr val="tx2"/>
              </a:solidFill>
              <a:latin typeface="Arial" panose="020B0604020202020204" pitchFamily="34" charset="0"/>
              <a:cs typeface="Arial" panose="020B0604020202020204" pitchFamily="34" charset="0"/>
            </a:endParaRPr>
          </a:p>
          <a:p>
            <a:pPr>
              <a:spcAft>
                <a:spcPts val="600"/>
              </a:spcAft>
            </a:pPr>
            <a:r>
              <a:rPr lang="en-US" sz="1200" b="1">
                <a:solidFill>
                  <a:schemeClr val="accent1"/>
                </a:solidFill>
                <a:latin typeface="Arial" panose="020B0604020202020204" pitchFamily="34" charset="0"/>
                <a:cs typeface="Arial" panose="020B0604020202020204" pitchFamily="34" charset="0"/>
              </a:rPr>
              <a:t>Investing:</a:t>
            </a:r>
            <a:br>
              <a:rPr lang="en-US" sz="1200" b="1">
                <a:solidFill>
                  <a:schemeClr val="tx2"/>
                </a:solidFill>
                <a:latin typeface="Arial" panose="020B0604020202020204" pitchFamily="34" charset="0"/>
                <a:cs typeface="Arial" panose="020B0604020202020204" pitchFamily="34" charset="0"/>
              </a:rPr>
            </a:br>
            <a:r>
              <a:rPr lang="en-US" sz="1000">
                <a:solidFill>
                  <a:schemeClr val="tx2"/>
                </a:solidFill>
                <a:latin typeface="Arial" panose="020B0604020202020204" pitchFamily="34" charset="0"/>
                <a:cs typeface="Arial" panose="020B0604020202020204" pitchFamily="34" charset="0"/>
              </a:rPr>
              <a:t>understand the market and how various vehicles work</a:t>
            </a:r>
            <a:endParaRPr lang="en-US" sz="500">
              <a:solidFill>
                <a:schemeClr val="tx2"/>
              </a:solidFill>
              <a:latin typeface="Arial" panose="020B0604020202020204" pitchFamily="34" charset="0"/>
              <a:cs typeface="Arial" panose="020B0604020202020204" pitchFamily="34" charset="0"/>
            </a:endParaRPr>
          </a:p>
          <a:p>
            <a:pPr>
              <a:spcAft>
                <a:spcPts val="600"/>
              </a:spcAft>
            </a:pPr>
            <a:r>
              <a:rPr lang="en-US" sz="1200" b="1">
                <a:solidFill>
                  <a:schemeClr val="accent1"/>
                </a:solidFill>
                <a:latin typeface="Arial" panose="020B0604020202020204" pitchFamily="34" charset="0"/>
                <a:cs typeface="Arial" panose="020B0604020202020204" pitchFamily="34" charset="0"/>
              </a:rPr>
              <a:t>Healthcare expenses and considerations:</a:t>
            </a:r>
            <a:br>
              <a:rPr lang="en-US" sz="1200">
                <a:solidFill>
                  <a:schemeClr val="tx2"/>
                </a:solidFill>
                <a:latin typeface="Arial" panose="020B0604020202020204" pitchFamily="34" charset="0"/>
                <a:cs typeface="Arial" panose="020B0604020202020204" pitchFamily="34" charset="0"/>
              </a:rPr>
            </a:br>
            <a:r>
              <a:rPr lang="en-US" sz="1000">
                <a:solidFill>
                  <a:schemeClr val="tx2"/>
                </a:solidFill>
                <a:latin typeface="Arial" panose="020B0604020202020204" pitchFamily="34" charset="0"/>
                <a:cs typeface="Arial" panose="020B0604020202020204" pitchFamily="34" charset="0"/>
              </a:rPr>
              <a:t>Understand what you can expect for medical</a:t>
            </a:r>
            <a:br>
              <a:rPr lang="en-US" sz="1000">
                <a:solidFill>
                  <a:schemeClr val="tx2"/>
                </a:solidFill>
                <a:latin typeface="Arial" panose="020B0604020202020204" pitchFamily="34" charset="0"/>
                <a:cs typeface="Arial" panose="020B0604020202020204" pitchFamily="34" charset="0"/>
              </a:rPr>
            </a:br>
            <a:r>
              <a:rPr lang="en-US" sz="1000">
                <a:solidFill>
                  <a:schemeClr val="tx2"/>
                </a:solidFill>
                <a:latin typeface="Arial" panose="020B0604020202020204" pitchFamily="34" charset="0"/>
                <a:cs typeface="Arial" panose="020B0604020202020204" pitchFamily="34" charset="0"/>
              </a:rPr>
              <a:t>expenses in retirement and how to plan</a:t>
            </a:r>
            <a:endParaRPr lang="en-US" sz="500">
              <a:solidFill>
                <a:schemeClr val="tx2"/>
              </a:solidFill>
              <a:latin typeface="Arial" panose="020B0604020202020204" pitchFamily="34" charset="0"/>
              <a:cs typeface="Arial" panose="020B0604020202020204" pitchFamily="34" charset="0"/>
            </a:endParaRPr>
          </a:p>
          <a:p>
            <a:pPr>
              <a:spcAft>
                <a:spcPts val="600"/>
              </a:spcAft>
            </a:pPr>
            <a:r>
              <a:rPr lang="en-US" sz="1200" b="1">
                <a:solidFill>
                  <a:schemeClr val="accent1"/>
                </a:solidFill>
                <a:latin typeface="Arial" panose="020B0604020202020204" pitchFamily="34" charset="0"/>
                <a:cs typeface="Arial" panose="020B0604020202020204" pitchFamily="34" charset="0"/>
              </a:rPr>
              <a:t>Government programs:</a:t>
            </a:r>
            <a:br>
              <a:rPr lang="en-US" sz="1200" b="1">
                <a:solidFill>
                  <a:schemeClr val="tx2"/>
                </a:solidFill>
                <a:latin typeface="Arial" panose="020B0604020202020204" pitchFamily="34" charset="0"/>
                <a:cs typeface="Arial" panose="020B0604020202020204" pitchFamily="34" charset="0"/>
              </a:rPr>
            </a:br>
            <a:r>
              <a:rPr lang="en-US" sz="1000">
                <a:solidFill>
                  <a:schemeClr val="tx2"/>
                </a:solidFill>
                <a:latin typeface="Arial" panose="020B0604020202020204" pitchFamily="34" charset="0"/>
                <a:cs typeface="Arial" panose="020B0604020202020204" pitchFamily="34" charset="0"/>
              </a:rPr>
              <a:t>learn more about Social Security, Medicare</a:t>
            </a:r>
            <a:br>
              <a:rPr lang="en-US" sz="1000">
                <a:solidFill>
                  <a:schemeClr val="tx2"/>
                </a:solidFill>
                <a:latin typeface="Arial" panose="020B0604020202020204" pitchFamily="34" charset="0"/>
                <a:cs typeface="Arial" panose="020B0604020202020204" pitchFamily="34" charset="0"/>
              </a:rPr>
            </a:br>
            <a:r>
              <a:rPr lang="en-US" sz="1000">
                <a:solidFill>
                  <a:schemeClr val="tx2"/>
                </a:solidFill>
                <a:latin typeface="Arial" panose="020B0604020202020204" pitchFamily="34" charset="0"/>
                <a:cs typeface="Arial" panose="020B0604020202020204" pitchFamily="34" charset="0"/>
              </a:rPr>
              <a:t>and special needs benefits</a:t>
            </a:r>
            <a:endParaRPr lang="en-US" sz="500">
              <a:solidFill>
                <a:schemeClr val="tx2"/>
              </a:solidFill>
              <a:latin typeface="Arial" panose="020B0604020202020204" pitchFamily="34" charset="0"/>
              <a:cs typeface="Arial" panose="020B0604020202020204" pitchFamily="34" charset="0"/>
            </a:endParaRPr>
          </a:p>
          <a:p>
            <a:pPr>
              <a:spcAft>
                <a:spcPts val="600"/>
              </a:spcAft>
            </a:pPr>
            <a:r>
              <a:rPr lang="en-US" sz="1200" b="1">
                <a:solidFill>
                  <a:schemeClr val="accent1"/>
                </a:solidFill>
                <a:latin typeface="Arial" panose="020B0604020202020204" pitchFamily="34" charset="0"/>
                <a:cs typeface="Arial" panose="020B0604020202020204" pitchFamily="34" charset="0"/>
              </a:rPr>
              <a:t>Personal finance:</a:t>
            </a:r>
            <a:br>
              <a:rPr lang="en-US" sz="1200" b="1">
                <a:solidFill>
                  <a:schemeClr val="tx2"/>
                </a:solidFill>
                <a:latin typeface="Arial" panose="020B0604020202020204" pitchFamily="34" charset="0"/>
                <a:cs typeface="Arial" panose="020B0604020202020204" pitchFamily="34" charset="0"/>
              </a:rPr>
            </a:br>
            <a:r>
              <a:rPr lang="en-US" sz="1000">
                <a:solidFill>
                  <a:schemeClr val="tx2"/>
                </a:solidFill>
                <a:latin typeface="Arial" panose="020B0604020202020204" pitchFamily="34" charset="0"/>
                <a:cs typeface="Arial" panose="020B0604020202020204" pitchFamily="34" charset="0"/>
              </a:rPr>
              <a:t>Tips to help you manage and organize your finances</a:t>
            </a:r>
            <a:br>
              <a:rPr lang="en-US" sz="1000">
                <a:solidFill>
                  <a:schemeClr val="tx2"/>
                </a:solidFill>
                <a:latin typeface="Arial" panose="020B0604020202020204" pitchFamily="34" charset="0"/>
                <a:cs typeface="Arial" panose="020B0604020202020204" pitchFamily="34" charset="0"/>
              </a:rPr>
            </a:br>
            <a:r>
              <a:rPr lang="en-US" sz="1000">
                <a:solidFill>
                  <a:schemeClr val="tx2"/>
                </a:solidFill>
                <a:latin typeface="Arial" panose="020B0604020202020204" pitchFamily="34" charset="0"/>
                <a:cs typeface="Arial" panose="020B0604020202020204" pitchFamily="34" charset="0"/>
              </a:rPr>
              <a:t>and small steps towards achieving your goals</a:t>
            </a:r>
            <a:endParaRPr lang="en-US" sz="500">
              <a:solidFill>
                <a:schemeClr val="tx2"/>
              </a:solidFill>
              <a:latin typeface="Arial" panose="020B0604020202020204" pitchFamily="34" charset="0"/>
              <a:cs typeface="Arial" panose="020B0604020202020204" pitchFamily="34" charset="0"/>
            </a:endParaRPr>
          </a:p>
          <a:p>
            <a:pPr>
              <a:spcAft>
                <a:spcPts val="600"/>
              </a:spcAft>
            </a:pPr>
            <a:r>
              <a:rPr lang="en-US" sz="1200" b="1">
                <a:solidFill>
                  <a:schemeClr val="accent1"/>
                </a:solidFill>
                <a:latin typeface="Arial" panose="020B0604020202020204" pitchFamily="34" charset="0"/>
                <a:cs typeface="Arial" panose="020B0604020202020204" pitchFamily="34" charset="0"/>
              </a:rPr>
              <a:t>Protection from the unexpected</a:t>
            </a:r>
            <a:r>
              <a:rPr lang="en-US" sz="1000" b="1">
                <a:solidFill>
                  <a:schemeClr val="accent1"/>
                </a:solidFill>
                <a:latin typeface="Arial" panose="020B0604020202020204" pitchFamily="34" charset="0"/>
                <a:cs typeface="Arial" panose="020B0604020202020204" pitchFamily="34" charset="0"/>
              </a:rPr>
              <a:t>:</a:t>
            </a:r>
            <a:br>
              <a:rPr lang="en-US" sz="1000" b="1">
                <a:solidFill>
                  <a:schemeClr val="tx2"/>
                </a:solidFill>
                <a:latin typeface="Arial" panose="020B0604020202020204" pitchFamily="34" charset="0"/>
                <a:cs typeface="Arial" panose="020B0604020202020204" pitchFamily="34" charset="0"/>
              </a:rPr>
            </a:br>
            <a:r>
              <a:rPr lang="en-US" sz="1000">
                <a:solidFill>
                  <a:schemeClr val="tx2"/>
                </a:solidFill>
                <a:latin typeface="Arial" panose="020B0604020202020204" pitchFamily="34" charset="0"/>
                <a:cs typeface="Arial" panose="020B0604020202020204" pitchFamily="34" charset="0"/>
              </a:rPr>
              <a:t>Learn about how to establish an emergency fund,</a:t>
            </a:r>
            <a:br>
              <a:rPr lang="en-US" sz="1000">
                <a:solidFill>
                  <a:schemeClr val="tx2"/>
                </a:solidFill>
                <a:latin typeface="Arial" panose="020B0604020202020204" pitchFamily="34" charset="0"/>
                <a:cs typeface="Arial" panose="020B0604020202020204" pitchFamily="34" charset="0"/>
              </a:rPr>
            </a:br>
            <a:r>
              <a:rPr lang="en-US" sz="1000">
                <a:solidFill>
                  <a:schemeClr val="tx2"/>
                </a:solidFill>
                <a:latin typeface="Arial" panose="020B0604020202020204" pitchFamily="34" charset="0"/>
                <a:cs typeface="Arial" panose="020B0604020202020204" pitchFamily="34" charset="0"/>
              </a:rPr>
              <a:t>how to protect your accounts and various types of insurance and coverage</a:t>
            </a:r>
          </a:p>
        </p:txBody>
      </p:sp>
      <p:sp>
        <p:nvSpPr>
          <p:cNvPr id="6" name="TextBox 5"/>
          <p:cNvSpPr txBox="1"/>
          <p:nvPr/>
        </p:nvSpPr>
        <p:spPr>
          <a:xfrm>
            <a:off x="606640" y="4028145"/>
            <a:ext cx="2353819" cy="430887"/>
          </a:xfrm>
          <a:prstGeom prst="rect">
            <a:avLst/>
          </a:prstGeom>
          <a:noFill/>
        </p:spPr>
        <p:txBody>
          <a:bodyPr wrap="square" rtlCol="0">
            <a:spAutoFit/>
          </a:bodyPr>
          <a:lstStyle/>
          <a:p>
            <a:r>
              <a:rPr lang="en-US" sz="1100" b="1">
                <a:solidFill>
                  <a:schemeClr val="accent6"/>
                </a:solidFill>
                <a:latin typeface="Arial" panose="020B0604020202020204" pitchFamily="34" charset="0"/>
                <a:cs typeface="Arial" panose="020B0604020202020204" pitchFamily="34" charset="0"/>
              </a:rPr>
              <a:t>Watch and learn at</a:t>
            </a:r>
            <a:br>
              <a:rPr lang="en-US" sz="1100" b="1">
                <a:solidFill>
                  <a:schemeClr val="accent1"/>
                </a:solidFill>
                <a:latin typeface="Arial" panose="020B0604020202020204" pitchFamily="34" charset="0"/>
                <a:cs typeface="Arial" panose="020B0604020202020204" pitchFamily="34" charset="0"/>
              </a:rPr>
            </a:br>
            <a:r>
              <a:rPr lang="en-US" sz="1100" b="1" u="sng">
                <a:solidFill>
                  <a:srgbClr val="0097A9"/>
                </a:solidFill>
                <a:latin typeface="Arial" panose="020B0604020202020204" pitchFamily="34" charset="0"/>
                <a:cs typeface="Arial" panose="020B0604020202020204" pitchFamily="34" charset="0"/>
              </a:rPr>
              <a:t>www.VoyaLearn.com</a:t>
            </a:r>
            <a:endParaRPr lang="en-US" sz="1100" b="1">
              <a:solidFill>
                <a:schemeClr val="accent1"/>
              </a:solidFill>
              <a:latin typeface="Arial" panose="020B0604020202020204" pitchFamily="34" charset="0"/>
              <a:cs typeface="Arial" panose="020B0604020202020204" pitchFamily="34" charset="0"/>
            </a:endParaRPr>
          </a:p>
        </p:txBody>
      </p:sp>
      <p:sp>
        <p:nvSpPr>
          <p:cNvPr id="11" name="Rectangle 10"/>
          <p:cNvSpPr/>
          <p:nvPr/>
        </p:nvSpPr>
        <p:spPr>
          <a:xfrm>
            <a:off x="606641" y="5215667"/>
            <a:ext cx="2602079" cy="600164"/>
          </a:xfrm>
          <a:prstGeom prst="rect">
            <a:avLst/>
          </a:prstGeom>
        </p:spPr>
        <p:txBody>
          <a:bodyPr wrap="square">
            <a:spAutoFit/>
          </a:bodyPr>
          <a:lstStyle/>
          <a:p>
            <a:r>
              <a:rPr lang="en-US" sz="1100" b="1">
                <a:solidFill>
                  <a:schemeClr val="accent6"/>
                </a:solidFill>
                <a:latin typeface="Arial" panose="020B0604020202020204" pitchFamily="34" charset="0"/>
                <a:cs typeface="Arial" panose="020B0604020202020204" pitchFamily="34" charset="0"/>
              </a:rPr>
              <a:t>Watch one of our on-demand videos</a:t>
            </a:r>
            <a:br>
              <a:rPr lang="en-US" sz="1100" b="1">
                <a:solidFill>
                  <a:schemeClr val="accent6"/>
                </a:solidFill>
                <a:latin typeface="Arial" panose="020B0604020202020204" pitchFamily="34" charset="0"/>
                <a:cs typeface="Arial" panose="020B0604020202020204" pitchFamily="34" charset="0"/>
              </a:rPr>
            </a:br>
            <a:r>
              <a:rPr lang="en-US" sz="1100">
                <a:solidFill>
                  <a:schemeClr val="accent6"/>
                </a:solidFill>
                <a:latin typeface="Arial" panose="020B0604020202020204" pitchFamily="34" charset="0"/>
                <a:cs typeface="Arial" panose="020B0604020202020204" pitchFamily="34" charset="0"/>
              </a:rPr>
              <a:t>designed to help you achieve the financial future you envision</a:t>
            </a:r>
          </a:p>
        </p:txBody>
      </p:sp>
      <p:sp>
        <p:nvSpPr>
          <p:cNvPr id="35" name="Rectangle 34"/>
          <p:cNvSpPr/>
          <p:nvPr/>
        </p:nvSpPr>
        <p:spPr>
          <a:xfrm>
            <a:off x="606640" y="4635760"/>
            <a:ext cx="2243094" cy="430887"/>
          </a:xfrm>
          <a:prstGeom prst="rect">
            <a:avLst/>
          </a:prstGeom>
        </p:spPr>
        <p:txBody>
          <a:bodyPr wrap="square">
            <a:spAutoFit/>
          </a:bodyPr>
          <a:lstStyle/>
          <a:p>
            <a:r>
              <a:rPr lang="en-US" sz="1100" b="1">
                <a:solidFill>
                  <a:schemeClr val="accent6"/>
                </a:solidFill>
                <a:latin typeface="Arial" panose="020B0604020202020204" pitchFamily="34" charset="0"/>
                <a:cs typeface="Arial" panose="020B0604020202020204" pitchFamily="34" charset="0"/>
              </a:rPr>
              <a:t>Sign up today </a:t>
            </a:r>
            <a:r>
              <a:rPr lang="en-US" sz="1100">
                <a:solidFill>
                  <a:schemeClr val="accent6"/>
                </a:solidFill>
                <a:latin typeface="Arial" panose="020B0604020202020204" pitchFamily="34" charset="0"/>
                <a:cs typeface="Arial" panose="020B0604020202020204" pitchFamily="34" charset="0"/>
              </a:rPr>
              <a:t>for one of our upcoming live sessions </a:t>
            </a:r>
            <a:endParaRPr lang="en-US" sz="1100">
              <a:solidFill>
                <a:schemeClr val="accent6"/>
              </a:solidFill>
            </a:endParaRPr>
          </a:p>
        </p:txBody>
      </p:sp>
      <p:pic>
        <p:nvPicPr>
          <p:cNvPr id="16" name="Picture 15"/>
          <p:cNvPicPr>
            <a:picLocks noChangeAspect="1"/>
          </p:cNvPicPr>
          <p:nvPr/>
        </p:nvPicPr>
        <p:blipFill>
          <a:blip r:embed="rId4"/>
          <a:stretch>
            <a:fillRect/>
          </a:stretch>
        </p:blipFill>
        <p:spPr>
          <a:xfrm>
            <a:off x="487716" y="2304539"/>
            <a:ext cx="2602080" cy="1508828"/>
          </a:xfrm>
          <a:prstGeom prst="rect">
            <a:avLst/>
          </a:prstGeom>
        </p:spPr>
      </p:pic>
      <p:grpSp>
        <p:nvGrpSpPr>
          <p:cNvPr id="10" name="Group 9"/>
          <p:cNvGrpSpPr/>
          <p:nvPr/>
        </p:nvGrpSpPr>
        <p:grpSpPr>
          <a:xfrm>
            <a:off x="2206489" y="1850836"/>
            <a:ext cx="1090191" cy="1090191"/>
            <a:chOff x="2024855" y="2818204"/>
            <a:chExt cx="1090191" cy="1090191"/>
          </a:xfrm>
        </p:grpSpPr>
        <p:sp>
          <p:nvSpPr>
            <p:cNvPr id="24" name="Oval 23"/>
            <p:cNvSpPr/>
            <p:nvPr/>
          </p:nvSpPr>
          <p:spPr>
            <a:xfrm>
              <a:off x="2024855" y="2818204"/>
              <a:ext cx="1090191" cy="1090191"/>
            </a:xfrm>
            <a:prstGeom prst="ellipse">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2100529" y="3064120"/>
              <a:ext cx="894797" cy="369332"/>
            </a:xfrm>
            <a:prstGeom prst="rect">
              <a:avLst/>
            </a:prstGeom>
          </p:spPr>
          <p:txBody>
            <a:bodyPr wrap="none">
              <a:spAutoFit/>
            </a:bodyPr>
            <a:lstStyle/>
            <a:p>
              <a:r>
                <a:rPr lang="en-US" b="1">
                  <a:solidFill>
                    <a:schemeClr val="accent6"/>
                  </a:solidFill>
                  <a:latin typeface="Proxima Nova Lt" panose="02000506030000020004" pitchFamily="50" charset="0"/>
                </a:rPr>
                <a:t>24 / 7</a:t>
              </a:r>
            </a:p>
          </p:txBody>
        </p:sp>
        <p:sp>
          <p:nvSpPr>
            <p:cNvPr id="19" name="Rectangle 18"/>
            <p:cNvSpPr/>
            <p:nvPr/>
          </p:nvSpPr>
          <p:spPr>
            <a:xfrm>
              <a:off x="2110148" y="3357928"/>
              <a:ext cx="875561" cy="369332"/>
            </a:xfrm>
            <a:prstGeom prst="rect">
              <a:avLst/>
            </a:prstGeom>
          </p:spPr>
          <p:txBody>
            <a:bodyPr wrap="none">
              <a:spAutoFit/>
            </a:bodyPr>
            <a:lstStyle/>
            <a:p>
              <a:r>
                <a:rPr lang="en-US">
                  <a:solidFill>
                    <a:schemeClr val="accent6"/>
                  </a:solidFill>
                  <a:latin typeface="Proxima Nova Lt" panose="02000506030000020004" pitchFamily="50" charset="0"/>
                </a:rPr>
                <a:t>access</a:t>
              </a:r>
            </a:p>
          </p:txBody>
        </p:sp>
      </p:grpSp>
      <p:sp>
        <p:nvSpPr>
          <p:cNvPr id="9" name="Rectangle 8"/>
          <p:cNvSpPr/>
          <p:nvPr/>
        </p:nvSpPr>
        <p:spPr>
          <a:xfrm>
            <a:off x="6972907" y="5004407"/>
            <a:ext cx="1879935" cy="707886"/>
          </a:xfrm>
          <a:prstGeom prst="rect">
            <a:avLst/>
          </a:prstGeom>
          <a:noFill/>
        </p:spPr>
        <p:txBody>
          <a:bodyPr wrap="square">
            <a:spAutoFit/>
          </a:bodyPr>
          <a:lstStyle/>
          <a:p>
            <a:pPr algn="ctr"/>
            <a:r>
              <a:rPr lang="en-US" sz="1000">
                <a:solidFill>
                  <a:schemeClr val="tx2"/>
                </a:solidFill>
                <a:latin typeface="Arial" panose="020B0604020202020204" pitchFamily="34" charset="0"/>
                <a:cs typeface="Arial" panose="020B0604020202020204" pitchFamily="34" charset="0"/>
              </a:rPr>
              <a:t>Sessions range in length from</a:t>
            </a:r>
          </a:p>
          <a:p>
            <a:pPr algn="ctr"/>
            <a:r>
              <a:rPr lang="en-US" sz="1000" b="1" i="1">
                <a:solidFill>
                  <a:schemeClr val="accent1"/>
                </a:solidFill>
                <a:latin typeface="Arial" panose="020B0604020202020204" pitchFamily="34" charset="0"/>
                <a:cs typeface="Arial" panose="020B0604020202020204" pitchFamily="34" charset="0"/>
              </a:rPr>
              <a:t>20 seconds - 30 minutes</a:t>
            </a:r>
            <a:br>
              <a:rPr lang="en-US" sz="1000" b="1" i="1">
                <a:solidFill>
                  <a:schemeClr val="accent1"/>
                </a:solidFill>
                <a:latin typeface="Arial" panose="020B0604020202020204" pitchFamily="34" charset="0"/>
                <a:cs typeface="Arial" panose="020B0604020202020204" pitchFamily="34" charset="0"/>
              </a:rPr>
            </a:br>
            <a:r>
              <a:rPr lang="en-US" sz="1000">
                <a:solidFill>
                  <a:schemeClr val="tx2"/>
                </a:solidFill>
                <a:latin typeface="Arial" panose="020B0604020202020204" pitchFamily="34" charset="0"/>
                <a:cs typeface="Arial" panose="020B0604020202020204" pitchFamily="34" charset="0"/>
              </a:rPr>
              <a:t>and are available in</a:t>
            </a:r>
            <a:br>
              <a:rPr lang="en-US" sz="1000">
                <a:solidFill>
                  <a:schemeClr val="tx2"/>
                </a:solidFill>
                <a:latin typeface="Arial" panose="020B0604020202020204" pitchFamily="34" charset="0"/>
                <a:cs typeface="Arial" panose="020B0604020202020204" pitchFamily="34" charset="0"/>
              </a:rPr>
            </a:br>
            <a:r>
              <a:rPr lang="en-US" sz="1000" b="1">
                <a:solidFill>
                  <a:schemeClr val="accent1"/>
                </a:solidFill>
                <a:latin typeface="Arial" panose="020B0604020202020204" pitchFamily="34" charset="0"/>
                <a:cs typeface="Arial" panose="020B0604020202020204" pitchFamily="34" charset="0"/>
              </a:rPr>
              <a:t>English and Spanish</a:t>
            </a:r>
          </a:p>
        </p:txBody>
      </p:sp>
      <p:cxnSp>
        <p:nvCxnSpPr>
          <p:cNvPr id="15" name="Straight Connector 14"/>
          <p:cNvCxnSpPr/>
          <p:nvPr/>
        </p:nvCxnSpPr>
        <p:spPr>
          <a:xfrm>
            <a:off x="681393" y="4552636"/>
            <a:ext cx="2408403" cy="0"/>
          </a:xfrm>
          <a:prstGeom prst="line">
            <a:avLst/>
          </a:prstGeom>
          <a:ln w="19050">
            <a:solidFill>
              <a:schemeClr val="bg2"/>
            </a:solidFill>
            <a:prstDash val="sysDot"/>
          </a:ln>
          <a:effectLst/>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81393" y="5145506"/>
            <a:ext cx="2408403" cy="0"/>
          </a:xfrm>
          <a:prstGeom prst="line">
            <a:avLst/>
          </a:prstGeom>
          <a:ln w="19050">
            <a:solidFill>
              <a:schemeClr val="bg2"/>
            </a:solidFill>
            <a:prstDash val="sysDot"/>
          </a:ln>
          <a:effectLst/>
        </p:spPr>
        <p:style>
          <a:lnRef idx="1">
            <a:schemeClr val="accent1"/>
          </a:lnRef>
          <a:fillRef idx="0">
            <a:schemeClr val="accent1"/>
          </a:fillRef>
          <a:effectRef idx="0">
            <a:schemeClr val="accent1"/>
          </a:effectRef>
          <a:fontRef idx="minor">
            <a:schemeClr val="tx1"/>
          </a:fontRef>
        </p:style>
      </p:cxnSp>
      <p:sp>
        <p:nvSpPr>
          <p:cNvPr id="3" name="TextBox 3"/>
          <p:cNvSpPr txBox="1"/>
          <p:nvPr/>
        </p:nvSpPr>
        <p:spPr>
          <a:xfrm>
            <a:off x="0" y="0"/>
            <a:ext cx="0" cy="0"/>
          </a:xfrm>
          <a:prstGeom prst="rect">
            <a:avLst/>
          </a:prstGeom>
        </p:spPr>
        <p:txBody>
          <a:bodyPr rtlCol="0" anchor="t">
            <a:noAutofit/>
          </a:bodyPr>
          <a:lstStyle/>
          <a:p>
            <a:pPr algn="l">
              <a:defRPr/>
            </a:pPr>
            <a:endParaRPr lang="en-US" sz="1100"/>
          </a:p>
          <a:p>
            <a:r>
              <a:rPr lang="en-US" sz="100"/>
              <a:t>ADMASTER-STAMP!20240523-3593441-11436837</a:t>
            </a:r>
          </a:p>
        </p:txBody>
      </p:sp>
      <p:sp>
        <p:nvSpPr>
          <p:cNvPr id="8" name="TextBox 8"/>
          <p:cNvSpPr txBox="1"/>
          <p:nvPr/>
        </p:nvSpPr>
        <p:spPr>
          <a:xfrm>
            <a:off x="6400800" y="6019800"/>
            <a:ext cx="3810000" cy="243324"/>
          </a:xfrm>
          <a:prstGeom prst="rect">
            <a:avLst/>
          </a:prstGeom>
        </p:spPr>
        <p:txBody>
          <a:bodyPr lIns="0" tIns="0" rIns="0" bIns="0" rtlCol="0" anchor="t" anchorCtr="0">
            <a:noAutofit/>
          </a:bodyPr>
          <a:lstStyle/>
          <a:p>
            <a:pPr algn="l">
              <a:defRPr/>
            </a:pPr>
            <a:r>
              <a:rPr lang="en-US" sz="1200" b="0" i="0">
                <a:solidFill>
                  <a:srgbClr val="000000"/>
                </a:solidFill>
                <a:latin typeface="Courier"/>
              </a:rPr>
              <a:t>20240523-3593441-11436837</a:t>
            </a:r>
            <a:endParaRPr lang="en-US"/>
          </a:p>
        </p:txBody>
      </p:sp>
    </p:spTree>
    <p:extLst>
      <p:ext uri="{BB962C8B-B14F-4D97-AF65-F5344CB8AC3E}">
        <p14:creationId xmlns:p14="http://schemas.microsoft.com/office/powerpoint/2010/main" val="1145628303"/>
      </p:ext>
    </p:extLst>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3BF245E-6D09-AC26-04F3-6CD29E67507C}"/>
              </a:ext>
            </a:extLst>
          </p:cNvPr>
          <p:cNvSpPr/>
          <p:nvPr/>
        </p:nvSpPr>
        <p:spPr>
          <a:xfrm>
            <a:off x="151003" y="2074794"/>
            <a:ext cx="8757350" cy="1256563"/>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342851" rtl="0" eaLnBrk="0" fontAlgn="base" latinLnBrk="0" hangingPunct="0">
              <a:lnSpc>
                <a:spcPct val="100000"/>
              </a:lnSpc>
              <a:spcBef>
                <a:spcPct val="0"/>
              </a:spcBef>
              <a:spcAft>
                <a:spcPts val="225"/>
              </a:spcAft>
              <a:buClrTx/>
              <a:buSzTx/>
              <a:buFontTx/>
              <a:buNone/>
              <a:tabLst/>
              <a:defRPr/>
            </a:pPr>
            <a:endParaRPr kumimoji="0" lang="en-US" sz="2100" b="1" i="0" u="none" strike="noStrike" kern="1200" cap="none" spc="0" normalizeH="0" baseline="0" noProof="0">
              <a:ln>
                <a:noFill/>
              </a:ln>
              <a:solidFill>
                <a:srgbClr val="F58000"/>
              </a:solidFill>
              <a:effectLst/>
              <a:uLnTx/>
              <a:uFillTx/>
              <a:latin typeface="Arial" panose="020B0604020202020204"/>
              <a:ea typeface="+mn-ea"/>
              <a:cs typeface="+mn-cs"/>
            </a:endParaRPr>
          </a:p>
        </p:txBody>
      </p:sp>
      <p:sp>
        <p:nvSpPr>
          <p:cNvPr id="6" name="Text Placeholder 1">
            <a:extLst>
              <a:ext uri="{FF2B5EF4-FFF2-40B4-BE49-F238E27FC236}">
                <a16:creationId xmlns:a16="http://schemas.microsoft.com/office/drawing/2014/main" id="{4C1CE64D-56A4-A07B-53B5-4378A337F5D5}"/>
              </a:ext>
            </a:extLst>
          </p:cNvPr>
          <p:cNvSpPr txBox="1">
            <a:spLocks/>
          </p:cNvSpPr>
          <p:nvPr/>
        </p:nvSpPr>
        <p:spPr>
          <a:xfrm>
            <a:off x="377024" y="1191888"/>
            <a:ext cx="8531329" cy="520303"/>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685766" rtl="0" eaLnBrk="1" fontAlgn="base" latinLnBrk="0" hangingPunct="1">
              <a:lnSpc>
                <a:spcPct val="90000"/>
              </a:lnSpc>
              <a:spcBef>
                <a:spcPts val="1000"/>
              </a:spcBef>
              <a:spcAft>
                <a:spcPct val="0"/>
              </a:spcAft>
              <a:buClrTx/>
              <a:buSzTx/>
              <a:buFont typeface="Arial" panose="020B0604020202020204" pitchFamily="34" charset="0"/>
              <a:buNone/>
              <a:tabLst/>
              <a:defRPr/>
            </a:pPr>
            <a:r>
              <a:rPr kumimoji="0" lang="en-US" sz="2400" b="1" i="0" u="none" strike="noStrike" kern="1200" cap="none" spc="0" normalizeH="0" baseline="0" noProof="0">
                <a:ln>
                  <a:noFill/>
                </a:ln>
                <a:solidFill>
                  <a:srgbClr val="F58000"/>
                </a:solidFill>
                <a:effectLst/>
                <a:uLnTx/>
                <a:uFillTx/>
                <a:latin typeface="Arial" panose="020B0604020202020204"/>
                <a:ea typeface="+mn-ea"/>
                <a:cs typeface="Arial"/>
              </a:rPr>
              <a:t>Welcome to your new retirement account experience</a:t>
            </a:r>
          </a:p>
        </p:txBody>
      </p:sp>
      <p:pic>
        <p:nvPicPr>
          <p:cNvPr id="7" name="Picture 6">
            <a:extLst>
              <a:ext uri="{FF2B5EF4-FFF2-40B4-BE49-F238E27FC236}">
                <a16:creationId xmlns:a16="http://schemas.microsoft.com/office/drawing/2014/main" id="{67640E0C-89F2-A585-5EB7-ECEEE959000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77669" y="2103838"/>
            <a:ext cx="3792163" cy="2144963"/>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73B936CD-1A8A-18B7-5DDC-5038C2ED4BE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86241" y="2112361"/>
            <a:ext cx="3792163" cy="2144963"/>
          </a:xfrm>
          <a:prstGeom prst="rect">
            <a:avLst/>
          </a:prstGeom>
          <a:ln>
            <a:solidFill>
              <a:schemeClr val="bg1">
                <a:lumMod val="50000"/>
              </a:schemeClr>
            </a:solidFill>
          </a:ln>
          <a:effectLst>
            <a:outerShdw blurRad="50800" dist="38100" dir="2700000" algn="tl" rotWithShape="0">
              <a:prstClr val="black">
                <a:alpha val="40000"/>
              </a:prstClr>
            </a:outerShdw>
          </a:effectLst>
        </p:spPr>
      </p:pic>
      <p:pic>
        <p:nvPicPr>
          <p:cNvPr id="13" name="Picture 12">
            <a:extLst>
              <a:ext uri="{FF2B5EF4-FFF2-40B4-BE49-F238E27FC236}">
                <a16:creationId xmlns:a16="http://schemas.microsoft.com/office/drawing/2014/main" id="{F272A8F6-0690-4D12-3F10-2CE90F3AA97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62683" y="1976260"/>
            <a:ext cx="4213501" cy="3391718"/>
          </a:xfrm>
          <a:prstGeom prst="rect">
            <a:avLst/>
          </a:prstGeom>
        </p:spPr>
      </p:pic>
      <p:pic>
        <p:nvPicPr>
          <p:cNvPr id="5" name="Picture 4">
            <a:extLst>
              <a:ext uri="{FF2B5EF4-FFF2-40B4-BE49-F238E27FC236}">
                <a16:creationId xmlns:a16="http://schemas.microsoft.com/office/drawing/2014/main" id="{978D4CFD-5A35-7F22-CB37-0E76FDE0A73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285301" y="2074795"/>
            <a:ext cx="3956883" cy="2276777"/>
          </a:xfrm>
          <a:prstGeom prst="rect">
            <a:avLst/>
          </a:prstGeom>
        </p:spPr>
      </p:pic>
      <p:sp>
        <p:nvSpPr>
          <p:cNvPr id="12" name="TextBox 11">
            <a:extLst>
              <a:ext uri="{FF2B5EF4-FFF2-40B4-BE49-F238E27FC236}">
                <a16:creationId xmlns:a16="http://schemas.microsoft.com/office/drawing/2014/main" id="{8EBF51A1-D40D-F122-8D28-9AC4FA0F4990}"/>
              </a:ext>
            </a:extLst>
          </p:cNvPr>
          <p:cNvSpPr txBox="1"/>
          <p:nvPr/>
        </p:nvSpPr>
        <p:spPr>
          <a:xfrm>
            <a:off x="506136" y="3506764"/>
            <a:ext cx="3301413" cy="1361911"/>
          </a:xfrm>
          <a:prstGeom prst="rect">
            <a:avLst/>
          </a:prstGeom>
          <a:noFill/>
        </p:spPr>
        <p:txBody>
          <a:bodyPr wrap="square">
            <a:spAutoFit/>
          </a:bodyPr>
          <a:lstStyle/>
          <a:p>
            <a:pPr marL="0" marR="0" lvl="0" indent="0" algn="l" defTabSz="342851" rtl="0" eaLnBrk="1" fontAlgn="base" latinLnBrk="0" hangingPunct="1">
              <a:lnSpc>
                <a:spcPct val="100000"/>
              </a:lnSpc>
              <a:spcBef>
                <a:spcPct val="0"/>
              </a:spcBef>
              <a:spcAft>
                <a:spcPts val="225"/>
              </a:spcAft>
              <a:buClrTx/>
              <a:buSzTx/>
              <a:buFontTx/>
              <a:buNone/>
              <a:tabLst/>
              <a:defRPr/>
            </a:pPr>
            <a:r>
              <a:rPr kumimoji="0" lang="en-US" sz="1500" b="0" i="0" u="none" strike="noStrike" kern="1200" cap="none" spc="0" normalizeH="0" baseline="0" noProof="0">
                <a:ln>
                  <a:noFill/>
                </a:ln>
                <a:solidFill>
                  <a:srgbClr val="6E6E6E"/>
                </a:solidFill>
                <a:effectLst/>
                <a:uLnTx/>
                <a:uFillTx/>
                <a:latin typeface="Arial" panose="020B0604020202020204"/>
                <a:ea typeface="MS PGothic" pitchFamily="34" charset="-128"/>
                <a:cs typeface="Arial"/>
              </a:rPr>
              <a:t>Connect your external accounts like checking, credit cards, savings and more alongside your Voya accounts to help you balance your needs today and in the future.</a:t>
            </a:r>
            <a:br>
              <a:rPr kumimoji="0" lang="en-US" sz="1500" b="0" i="0" u="none" strike="noStrike" kern="1200" cap="none" spc="0" normalizeH="0" baseline="0" noProof="0">
                <a:ln>
                  <a:noFill/>
                </a:ln>
                <a:solidFill>
                  <a:srgbClr val="F58000"/>
                </a:solidFill>
                <a:effectLst/>
                <a:uLnTx/>
                <a:uFillTx/>
                <a:latin typeface="Arial" panose="020B0604020202020204"/>
                <a:ea typeface="MS PGothic" pitchFamily="34" charset="-128"/>
                <a:cs typeface="+mn-cs"/>
              </a:rPr>
            </a:br>
            <a:endParaRPr kumimoji="0" lang="en-US" sz="750" b="1" i="0" u="none" strike="noStrike" kern="1200" cap="none" spc="0" normalizeH="0" baseline="0" noProof="0">
              <a:ln>
                <a:noFill/>
              </a:ln>
              <a:solidFill>
                <a:srgbClr val="6E6E6E"/>
              </a:solidFill>
              <a:effectLst/>
              <a:uLnTx/>
              <a:uFillTx/>
              <a:latin typeface="Arial" panose="020B0604020202020204"/>
              <a:ea typeface="MS PGothic" pitchFamily="34" charset="-128"/>
              <a:cs typeface="+mn-cs"/>
            </a:endParaRPr>
          </a:p>
        </p:txBody>
      </p:sp>
      <p:sp>
        <p:nvSpPr>
          <p:cNvPr id="15" name="TextBox 14">
            <a:extLst>
              <a:ext uri="{FF2B5EF4-FFF2-40B4-BE49-F238E27FC236}">
                <a16:creationId xmlns:a16="http://schemas.microsoft.com/office/drawing/2014/main" id="{0A2BD63D-5140-664E-46C4-1A4B90158E9E}"/>
              </a:ext>
            </a:extLst>
          </p:cNvPr>
          <p:cNvSpPr txBox="1"/>
          <p:nvPr/>
        </p:nvSpPr>
        <p:spPr>
          <a:xfrm>
            <a:off x="499531" y="2287767"/>
            <a:ext cx="3234269" cy="830997"/>
          </a:xfrm>
          <a:prstGeom prst="rect">
            <a:avLst/>
          </a:prstGeom>
          <a:noFill/>
        </p:spPr>
        <p:txBody>
          <a:bodyPr wrap="square">
            <a:spAutoFit/>
          </a:bodyPr>
          <a:lstStyle/>
          <a:p>
            <a:pPr marL="0" marR="0" lvl="0" indent="0" algn="ctr" defTabSz="342851" rtl="0" eaLnBrk="0" fontAlgn="base" latinLnBrk="0" hangingPunct="0">
              <a:lnSpc>
                <a:spcPct val="100000"/>
              </a:lnSpc>
              <a:spcBef>
                <a:spcPct val="0"/>
              </a:spcBef>
              <a:spcAft>
                <a:spcPts val="225"/>
              </a:spcAft>
              <a:buClrTx/>
              <a:buSzTx/>
              <a:buFontTx/>
              <a:buNone/>
              <a:tabLst/>
              <a:defRPr/>
            </a:pPr>
            <a:r>
              <a:rPr kumimoji="0" lang="en-US" sz="2400" b="1" i="0" u="none" strike="noStrike" kern="1200" cap="none" spc="0" normalizeH="0" baseline="0" noProof="0">
                <a:ln>
                  <a:noFill/>
                </a:ln>
                <a:solidFill>
                  <a:srgbClr val="6E6E6E"/>
                </a:solidFill>
                <a:effectLst/>
                <a:uLnTx/>
                <a:uFillTx/>
                <a:latin typeface="Arial" panose="020B0604020202020204"/>
                <a:ea typeface="MS PGothic" pitchFamily="34" charset="-128"/>
                <a:cs typeface="+mn-cs"/>
              </a:rPr>
              <a:t>Bring together your full financial life</a:t>
            </a:r>
          </a:p>
        </p:txBody>
      </p:sp>
      <p:sp>
        <p:nvSpPr>
          <p:cNvPr id="2" name="TextBox 2"/>
          <p:cNvSpPr txBox="1"/>
          <p:nvPr/>
        </p:nvSpPr>
        <p:spPr>
          <a:xfrm>
            <a:off x="0" y="0"/>
            <a:ext cx="0" cy="0"/>
          </a:xfrm>
          <a:prstGeom prst="rect">
            <a:avLst/>
          </a:prstGeom>
        </p:spPr>
        <p:txBody>
          <a:bodyPr rtlCol="0" anchor="t">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ADMASTER-STAMP!20240523-3593441-11436837</a:t>
            </a:r>
          </a:p>
        </p:txBody>
      </p:sp>
      <p:sp>
        <p:nvSpPr>
          <p:cNvPr id="3" name="TextBox 3"/>
          <p:cNvSpPr txBox="1"/>
          <p:nvPr/>
        </p:nvSpPr>
        <p:spPr>
          <a:xfrm>
            <a:off x="6400800" y="5867400"/>
            <a:ext cx="3810000" cy="243324"/>
          </a:xfrm>
          <a:prstGeom prst="rect">
            <a:avLst/>
          </a:prstGeom>
        </p:spPr>
        <p:txBody>
          <a:bodyPr lIns="0" tIns="0" rIns="0" bIns="0" rtlCol="0" anchor="t"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ourier"/>
                <a:ea typeface="MS PGothic" pitchFamily="34" charset="-128"/>
                <a:cs typeface="+mn-cs"/>
              </a:rPr>
              <a:t>20240523-3593441-11436837</a:t>
            </a:r>
            <a:endParaRPr kumimoji="0" 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spTree>
    <p:extLst>
      <p:ext uri="{BB962C8B-B14F-4D97-AF65-F5344CB8AC3E}">
        <p14:creationId xmlns:p14="http://schemas.microsoft.com/office/powerpoint/2010/main" val="353861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457200" y="543209"/>
            <a:ext cx="8229600" cy="538163"/>
          </a:xfrm>
          <a:prstGeom prst="rect">
            <a:avLst/>
          </a:prstGeom>
        </p:spPr>
        <p:txBody>
          <a:bodyPr>
            <a:normAutofit/>
          </a:bodyPr>
          <a:lstStyle/>
          <a:p>
            <a:r>
              <a:rPr lang="en-US" sz="2800">
                <a:solidFill>
                  <a:srgbClr val="55595D"/>
                </a:solidFill>
              </a:rPr>
              <a:t>Online retirement participant experience</a:t>
            </a:r>
          </a:p>
        </p:txBody>
      </p:sp>
      <p:sp>
        <p:nvSpPr>
          <p:cNvPr id="2" name="TextBox 1">
            <a:extLst>
              <a:ext uri="{FF2B5EF4-FFF2-40B4-BE49-F238E27FC236}">
                <a16:creationId xmlns:a16="http://schemas.microsoft.com/office/drawing/2014/main" id="{BDF61A12-CE7A-971B-78DD-AF57EB598594}"/>
              </a:ext>
            </a:extLst>
          </p:cNvPr>
          <p:cNvSpPr txBox="1"/>
          <p:nvPr/>
        </p:nvSpPr>
        <p:spPr>
          <a:xfrm>
            <a:off x="5783279" y="1985256"/>
            <a:ext cx="3073399" cy="3139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defTabSz="685749" eaLnBrk="1" fontAlgn="auto" hangingPunct="1">
              <a:spcBef>
                <a:spcPts val="900"/>
              </a:spcBef>
              <a:spcAft>
                <a:spcPts val="0"/>
              </a:spcAft>
              <a:buClr>
                <a:srgbClr val="F58000"/>
              </a:buClr>
              <a:buFont typeface="Wingdings" panose="05000000000000000000" pitchFamily="2" charset="2"/>
              <a:buChar char="§"/>
              <a:defRPr/>
            </a:pPr>
            <a:r>
              <a:rPr lang="en-US" sz="1400">
                <a:solidFill>
                  <a:schemeClr val="tx2"/>
                </a:solidFill>
                <a:latin typeface="Arial" panose="020B0604020202020204"/>
                <a:ea typeface="+mn-ea"/>
                <a:cs typeface="Arial"/>
              </a:rPr>
              <a:t>Comprehensive view of all Voya accounts</a:t>
            </a:r>
          </a:p>
          <a:p>
            <a:pPr marL="285750" indent="-285750" defTabSz="685749" eaLnBrk="1" fontAlgn="auto" hangingPunct="1">
              <a:spcBef>
                <a:spcPts val="900"/>
              </a:spcBef>
              <a:spcAft>
                <a:spcPts val="0"/>
              </a:spcAft>
              <a:buClr>
                <a:srgbClr val="F58000"/>
              </a:buClr>
              <a:buFont typeface="Wingdings" panose="05000000000000000000" pitchFamily="2" charset="2"/>
              <a:buChar char="§"/>
              <a:defRPr/>
            </a:pPr>
            <a:r>
              <a:rPr lang="en-US" sz="1400">
                <a:solidFill>
                  <a:schemeClr val="tx2"/>
                </a:solidFill>
                <a:latin typeface="Arial" panose="020B0604020202020204"/>
                <a:ea typeface="+mn-ea"/>
                <a:cs typeface="Arial"/>
              </a:rPr>
              <a:t>Add all types of accounts to view net worth, spending and budgeting</a:t>
            </a:r>
          </a:p>
          <a:p>
            <a:pPr marL="285750" indent="-285750" defTabSz="685749" eaLnBrk="1" fontAlgn="auto" hangingPunct="1">
              <a:spcBef>
                <a:spcPts val="900"/>
              </a:spcBef>
              <a:spcAft>
                <a:spcPts val="0"/>
              </a:spcAft>
              <a:buClr>
                <a:srgbClr val="F58000"/>
              </a:buClr>
              <a:buFont typeface="Wingdings" panose="05000000000000000000" pitchFamily="2" charset="2"/>
              <a:buChar char="§"/>
              <a:defRPr/>
            </a:pPr>
            <a:r>
              <a:rPr lang="en-US" sz="1400">
                <a:solidFill>
                  <a:schemeClr val="tx2"/>
                </a:solidFill>
                <a:latin typeface="Arial" panose="020B0604020202020204"/>
                <a:ea typeface="+mn-ea"/>
                <a:cs typeface="Arial"/>
              </a:rPr>
              <a:t>Innovative feature that distills complex data into easy-to-understand financial insights</a:t>
            </a:r>
          </a:p>
          <a:p>
            <a:pPr marL="285750" indent="-285750" defTabSz="685749" eaLnBrk="1" fontAlgn="auto" hangingPunct="1">
              <a:spcBef>
                <a:spcPts val="900"/>
              </a:spcBef>
              <a:spcAft>
                <a:spcPts val="0"/>
              </a:spcAft>
              <a:buClr>
                <a:srgbClr val="F58000"/>
              </a:buClr>
              <a:buFont typeface="Wingdings" panose="05000000000000000000" pitchFamily="2" charset="2"/>
              <a:buChar char="§"/>
              <a:defRPr/>
            </a:pPr>
            <a:r>
              <a:rPr lang="en-US" sz="1400">
                <a:solidFill>
                  <a:schemeClr val="tx2"/>
                </a:solidFill>
                <a:latin typeface="Arial" panose="020B0604020202020204"/>
                <a:ea typeface="+mn-ea"/>
                <a:cs typeface="Arial"/>
              </a:rPr>
              <a:t>Automatic personal finance resources</a:t>
            </a:r>
          </a:p>
          <a:p>
            <a:pPr marL="285750" indent="-285750" defTabSz="685749" eaLnBrk="1" fontAlgn="auto" hangingPunct="1">
              <a:spcBef>
                <a:spcPts val="900"/>
              </a:spcBef>
              <a:spcAft>
                <a:spcPts val="0"/>
              </a:spcAft>
              <a:buClr>
                <a:srgbClr val="F58000"/>
              </a:buClr>
              <a:buFont typeface="Wingdings" panose="05000000000000000000" pitchFamily="2" charset="2"/>
              <a:buChar char="§"/>
              <a:defRPr/>
            </a:pPr>
            <a:r>
              <a:rPr lang="en-US" sz="1400">
                <a:solidFill>
                  <a:schemeClr val="tx2"/>
                </a:solidFill>
                <a:latin typeface="Arial" panose="020B0604020202020204"/>
                <a:ea typeface="+mn-ea"/>
                <a:cs typeface="Arial"/>
              </a:rPr>
              <a:t>Tailor the experience so it’s personal</a:t>
            </a:r>
            <a:endParaRPr lang="en-US" sz="1100">
              <a:solidFill>
                <a:schemeClr val="tx2"/>
              </a:solidFill>
              <a:latin typeface="Arial" panose="020B0604020202020204"/>
              <a:ea typeface="+mn-ea"/>
              <a:cs typeface="Arial" panose="020B0604020202020204"/>
            </a:endParaRPr>
          </a:p>
        </p:txBody>
      </p:sp>
      <p:pic>
        <p:nvPicPr>
          <p:cNvPr id="4" name="Picture 3" descr="G:\DESIGN\GRAFICRIVER\MY CREATION\2016\01_Rockefeller Creative PowerPoint Template\macbookpro.png">
            <a:extLst>
              <a:ext uri="{FF2B5EF4-FFF2-40B4-BE49-F238E27FC236}">
                <a16:creationId xmlns:a16="http://schemas.microsoft.com/office/drawing/2014/main" id="{F8AA6B1E-4DE6-AC99-74FD-4D0D3099AAEF}"/>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03202" y="1985256"/>
            <a:ext cx="5424829" cy="2887491"/>
          </a:xfrm>
          <a:custGeom>
            <a:avLst/>
            <a:gdLst>
              <a:gd name="connsiteX0" fmla="*/ 1341635 w 9309463"/>
              <a:gd name="connsiteY0" fmla="*/ 459333 h 4955177"/>
              <a:gd name="connsiteX1" fmla="*/ 1341635 w 9309463"/>
              <a:gd name="connsiteY1" fmla="*/ 4065097 h 4955177"/>
              <a:gd name="connsiteX2" fmla="*/ 7950925 w 9309463"/>
              <a:gd name="connsiteY2" fmla="*/ 4065097 h 4955177"/>
              <a:gd name="connsiteX3" fmla="*/ 7950925 w 9309463"/>
              <a:gd name="connsiteY3" fmla="*/ 459333 h 4955177"/>
              <a:gd name="connsiteX4" fmla="*/ 0 w 9309463"/>
              <a:gd name="connsiteY4" fmla="*/ 0 h 4955177"/>
              <a:gd name="connsiteX5" fmla="*/ 9309463 w 9309463"/>
              <a:gd name="connsiteY5" fmla="*/ 0 h 4955177"/>
              <a:gd name="connsiteX6" fmla="*/ 9309463 w 9309463"/>
              <a:gd name="connsiteY6" fmla="*/ 4955177 h 4955177"/>
              <a:gd name="connsiteX7" fmla="*/ 8423231 w 9309463"/>
              <a:gd name="connsiteY7" fmla="*/ 4955177 h 4955177"/>
              <a:gd name="connsiteX8" fmla="*/ 908988 w 9309463"/>
              <a:gd name="connsiteY8" fmla="*/ 4955177 h 4955177"/>
              <a:gd name="connsiteX9" fmla="*/ 0 w 9309463"/>
              <a:gd name="connsiteY9" fmla="*/ 4955177 h 495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09463" h="4955177">
                <a:moveTo>
                  <a:pt x="1341635" y="459333"/>
                </a:moveTo>
                <a:lnTo>
                  <a:pt x="1341635" y="4065097"/>
                </a:lnTo>
                <a:lnTo>
                  <a:pt x="7950925" y="4065097"/>
                </a:lnTo>
                <a:lnTo>
                  <a:pt x="7950925" y="459333"/>
                </a:lnTo>
                <a:close/>
                <a:moveTo>
                  <a:pt x="0" y="0"/>
                </a:moveTo>
                <a:lnTo>
                  <a:pt x="9309463" y="0"/>
                </a:lnTo>
                <a:lnTo>
                  <a:pt x="9309463" y="4955177"/>
                </a:lnTo>
                <a:lnTo>
                  <a:pt x="8423231" y="4955177"/>
                </a:lnTo>
                <a:lnTo>
                  <a:pt x="908988" y="4955177"/>
                </a:lnTo>
                <a:lnTo>
                  <a:pt x="0" y="4955177"/>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2B02443E-6645-2A23-B292-D7D78A36D03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85345" y="2049865"/>
            <a:ext cx="3862550" cy="2559581"/>
          </a:xfrm>
          <a:prstGeom prst="rect">
            <a:avLst/>
          </a:prstGeom>
        </p:spPr>
      </p:pic>
      <p:sp>
        <p:nvSpPr>
          <p:cNvPr id="5" name="TextBox 5"/>
          <p:cNvSpPr txBox="1"/>
          <p:nvPr/>
        </p:nvSpPr>
        <p:spPr>
          <a:xfrm>
            <a:off x="0" y="0"/>
            <a:ext cx="0" cy="0"/>
          </a:xfrm>
          <a:prstGeom prst="rect">
            <a:avLst/>
          </a:prstGeom>
        </p:spPr>
        <p:txBody>
          <a:bodyPr rtlCol="0" anchor="t">
            <a:noAutofit/>
          </a:bodyPr>
          <a:lstStyle/>
          <a:p>
            <a:pPr algn="l">
              <a:defRPr/>
            </a:pPr>
            <a:endParaRPr lang="en-US" sz="1100"/>
          </a:p>
          <a:p>
            <a:r>
              <a:rPr lang="en-US" sz="100"/>
              <a:t>ADMASTER-STAMP!20240523-3593441-11436837</a:t>
            </a:r>
          </a:p>
        </p:txBody>
      </p:sp>
      <p:sp>
        <p:nvSpPr>
          <p:cNvPr id="6" name="TextBox 6"/>
          <p:cNvSpPr txBox="1"/>
          <p:nvPr/>
        </p:nvSpPr>
        <p:spPr>
          <a:xfrm>
            <a:off x="6400800" y="5867400"/>
            <a:ext cx="3810000" cy="243324"/>
          </a:xfrm>
          <a:prstGeom prst="rect">
            <a:avLst/>
          </a:prstGeom>
        </p:spPr>
        <p:txBody>
          <a:bodyPr lIns="0" tIns="0" rIns="0" bIns="0" rtlCol="0" anchor="t" anchorCtr="0">
            <a:noAutofit/>
          </a:bodyPr>
          <a:lstStyle/>
          <a:p>
            <a:pPr algn="l">
              <a:defRPr/>
            </a:pPr>
            <a:r>
              <a:rPr lang="en-US" sz="1200" b="0" i="0">
                <a:solidFill>
                  <a:srgbClr val="000000"/>
                </a:solidFill>
                <a:latin typeface="Courier"/>
              </a:rPr>
              <a:t>20240523-3593441-11436837</a:t>
            </a:r>
            <a:endParaRPr lang="en-US"/>
          </a:p>
        </p:txBody>
      </p:sp>
    </p:spTree>
    <p:extLst>
      <p:ext uri="{BB962C8B-B14F-4D97-AF65-F5344CB8AC3E}">
        <p14:creationId xmlns:p14="http://schemas.microsoft.com/office/powerpoint/2010/main" val="4199788131"/>
      </p:ext>
    </p:extLst>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0" y="1143000"/>
            <a:ext cx="9144000" cy="506413"/>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fontAlgn="base" hangingPunct="0">
              <a:spcBef>
                <a:spcPct val="0"/>
              </a:spcBef>
              <a:spcAft>
                <a:spcPct val="0"/>
              </a:spcAft>
              <a:defRPr/>
            </a:pPr>
            <a:endParaRPr lang="en-US">
              <a:solidFill>
                <a:prstClr val="white"/>
              </a:solidFill>
            </a:endParaRPr>
          </a:p>
        </p:txBody>
      </p:sp>
      <p:pic>
        <p:nvPicPr>
          <p:cNvPr id="136195" name="Picture 1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472391"/>
            <a:ext cx="9144000"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196" name="Picture 8"/>
          <p:cNvPicPr>
            <a:picLocks noChangeAspect="1"/>
          </p:cNvPicPr>
          <p:nvPr/>
        </p:nvPicPr>
        <p:blipFill rotWithShape="1">
          <a:blip r:embed="rId4">
            <a:extLst>
              <a:ext uri="{28A0092B-C50C-407E-A947-70E740481C1C}">
                <a14:useLocalDpi xmlns:a14="http://schemas.microsoft.com/office/drawing/2010/main" val="0"/>
              </a:ext>
            </a:extLst>
          </a:blip>
          <a:srcRect l="770" t="802" r="770" b="11964"/>
          <a:stretch/>
        </p:blipFill>
        <p:spPr bwMode="auto">
          <a:xfrm>
            <a:off x="1" y="3887234"/>
            <a:ext cx="9143999"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197" name="AutoShape 2" descr="https://asset1.basecamp.com/2160493/projects/7146731/attachments/166323764/552e5d187fd0e3d64cac820612b9910e0010/thumbnail.png"/>
          <p:cNvSpPr>
            <a:spLocks noChangeAspect="1" noChangeArrowheads="1"/>
          </p:cNvSpPr>
          <p:nvPr/>
        </p:nvSpPr>
        <p:spPr bwMode="auto">
          <a:xfrm>
            <a:off x="155575" y="-3810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fontAlgn="base" hangingPunct="1">
              <a:spcBef>
                <a:spcPct val="0"/>
              </a:spcBef>
              <a:spcAft>
                <a:spcPct val="0"/>
              </a:spcAft>
            </a:pPr>
            <a:endParaRPr lang="en-US" altLang="en-US">
              <a:solidFill>
                <a:prstClr val="black"/>
              </a:solidFill>
            </a:endParaRPr>
          </a:p>
        </p:txBody>
      </p:sp>
      <p:sp>
        <p:nvSpPr>
          <p:cNvPr id="136198" name="Rectangle 10"/>
          <p:cNvSpPr>
            <a:spLocks noChangeArrowheads="1"/>
          </p:cNvSpPr>
          <p:nvPr/>
        </p:nvSpPr>
        <p:spPr bwMode="auto">
          <a:xfrm>
            <a:off x="-57021" y="932569"/>
            <a:ext cx="9144000"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39725" indent="-339725" defTabSz="455613" eaLnBrk="0" hangingPunct="0">
              <a:defRPr>
                <a:solidFill>
                  <a:schemeClr val="tx1"/>
                </a:solidFill>
                <a:latin typeface="Arial" pitchFamily="34" charset="0"/>
                <a:ea typeface="MS PGothic" pitchFamily="34" charset="-128"/>
              </a:defRPr>
            </a:lvl1pPr>
            <a:lvl2pPr marL="742950" indent="-285750" defTabSz="455613" eaLnBrk="0" hangingPunct="0">
              <a:defRPr>
                <a:solidFill>
                  <a:schemeClr val="tx1"/>
                </a:solidFill>
                <a:latin typeface="Arial" pitchFamily="34" charset="0"/>
                <a:ea typeface="MS PGothic" pitchFamily="34" charset="-128"/>
              </a:defRPr>
            </a:lvl2pPr>
            <a:lvl3pPr marL="1143000" indent="-228600" defTabSz="455613" eaLnBrk="0" hangingPunct="0">
              <a:defRPr>
                <a:solidFill>
                  <a:schemeClr val="tx1"/>
                </a:solidFill>
                <a:latin typeface="Arial" pitchFamily="34" charset="0"/>
                <a:ea typeface="MS PGothic" pitchFamily="34" charset="-128"/>
              </a:defRPr>
            </a:lvl3pPr>
            <a:lvl4pPr marL="1600200" indent="-228600" defTabSz="455613" eaLnBrk="0" hangingPunct="0">
              <a:defRPr>
                <a:solidFill>
                  <a:schemeClr val="tx1"/>
                </a:solidFill>
                <a:latin typeface="Arial" pitchFamily="34" charset="0"/>
                <a:ea typeface="MS PGothic" pitchFamily="34" charset="-128"/>
              </a:defRPr>
            </a:lvl4pPr>
            <a:lvl5pPr marL="2057400" indent="-228600" defTabSz="455613" eaLnBrk="0" hangingPunct="0">
              <a:defRPr>
                <a:solidFill>
                  <a:schemeClr val="tx1"/>
                </a:solidFill>
                <a:latin typeface="Arial" pitchFamily="34" charset="0"/>
                <a:ea typeface="MS PGothic" pitchFamily="34" charset="-128"/>
              </a:defRPr>
            </a:lvl5pPr>
            <a:lvl6pPr marL="2514600" indent="-228600" defTabSz="455613"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5613"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5613"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5613"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fontAlgn="base" hangingPunct="1">
              <a:lnSpc>
                <a:spcPct val="90000"/>
              </a:lnSpc>
              <a:spcBef>
                <a:spcPct val="0"/>
              </a:spcBef>
              <a:spcAft>
                <a:spcPts val="1800"/>
              </a:spcAft>
              <a:buClr>
                <a:srgbClr val="FFC700"/>
              </a:buClr>
              <a:buSzPct val="80000"/>
            </a:pPr>
            <a:r>
              <a:rPr lang="en-US" altLang="en-US">
                <a:solidFill>
                  <a:schemeClr val="tx2"/>
                </a:solidFill>
              </a:rPr>
              <a:t>Log in to </a:t>
            </a:r>
            <a:r>
              <a:rPr lang="en-US" altLang="en-US" sz="2400" b="1">
                <a:solidFill>
                  <a:schemeClr val="tx2"/>
                </a:solidFill>
              </a:rPr>
              <a:t>VoyaRetirementPlans.com </a:t>
            </a:r>
          </a:p>
        </p:txBody>
      </p:sp>
      <p:grpSp>
        <p:nvGrpSpPr>
          <p:cNvPr id="3" name="Group 2">
            <a:extLst>
              <a:ext uri="{FF2B5EF4-FFF2-40B4-BE49-F238E27FC236}">
                <a16:creationId xmlns:a16="http://schemas.microsoft.com/office/drawing/2014/main" id="{87FB71C5-4D01-42C2-FC8E-AB3B61ECC3F5}"/>
              </a:ext>
            </a:extLst>
          </p:cNvPr>
          <p:cNvGrpSpPr/>
          <p:nvPr/>
        </p:nvGrpSpPr>
        <p:grpSpPr>
          <a:xfrm>
            <a:off x="7924800" y="4244409"/>
            <a:ext cx="1114425" cy="1087437"/>
            <a:chOff x="9448800" y="4122565"/>
            <a:chExt cx="1114425" cy="1087437"/>
          </a:xfrm>
        </p:grpSpPr>
        <p:sp>
          <p:nvSpPr>
            <p:cNvPr id="14" name="Oval 13"/>
            <p:cNvSpPr/>
            <p:nvPr/>
          </p:nvSpPr>
          <p:spPr>
            <a:xfrm>
              <a:off x="9448800" y="4122565"/>
              <a:ext cx="1114425" cy="1087437"/>
            </a:xfrm>
            <a:prstGeom prst="ellipse">
              <a:avLst/>
            </a:prstGeom>
            <a:solidFill>
              <a:schemeClr val="accent4"/>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fontAlgn="base" hangingPunct="0">
                <a:spcBef>
                  <a:spcPct val="0"/>
                </a:spcBef>
                <a:spcAft>
                  <a:spcPct val="0"/>
                </a:spcAft>
                <a:defRPr/>
              </a:pPr>
              <a:endParaRPr lang="en-US">
                <a:solidFill>
                  <a:prstClr val="white"/>
                </a:solidFill>
                <a:latin typeface="Calibri Light" panose="020F0302020204030204" pitchFamily="34" charset="0"/>
              </a:endParaRPr>
            </a:p>
          </p:txBody>
        </p:sp>
        <p:grpSp>
          <p:nvGrpSpPr>
            <p:cNvPr id="15" name="Group 14"/>
            <p:cNvGrpSpPr/>
            <p:nvPr/>
          </p:nvGrpSpPr>
          <p:grpSpPr>
            <a:xfrm>
              <a:off x="9791409" y="4357009"/>
              <a:ext cx="429206" cy="625657"/>
              <a:chOff x="5429355" y="4908075"/>
              <a:chExt cx="319087" cy="465138"/>
            </a:xfrm>
            <a:solidFill>
              <a:schemeClr val="bg1"/>
            </a:solidFill>
          </p:grpSpPr>
          <p:sp>
            <p:nvSpPr>
              <p:cNvPr id="16" name="AutoShape 97"/>
              <p:cNvSpPr>
                <a:spLocks/>
              </p:cNvSpPr>
              <p:nvPr/>
            </p:nvSpPr>
            <p:spPr bwMode="auto">
              <a:xfrm>
                <a:off x="5429355" y="4908075"/>
                <a:ext cx="319087"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w="6350" cap="flat" cmpd="sng">
                <a:solidFill>
                  <a:schemeClr val="bg1"/>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eaLnBrk="0" fontAlgn="base" hangingPunct="0">
                  <a:spcBef>
                    <a:spcPct val="0"/>
                  </a:spcBef>
                  <a:spcAft>
                    <a:spcPct val="0"/>
                  </a:spcAft>
                  <a:defRPr/>
                </a:pPr>
                <a:endParaRPr lang="en-US" sz="1500">
                  <a:solidFill>
                    <a:prstClr val="white"/>
                  </a:solidFill>
                  <a:effectLst>
                    <a:outerShdw blurRad="38100" dist="38100" dir="2700000" algn="tl">
                      <a:srgbClr val="000000"/>
                    </a:outerShdw>
                  </a:effectLst>
                  <a:latin typeface="Gill Sans" charset="0"/>
                  <a:ea typeface="MS PGothic" pitchFamily="34" charset="-128"/>
                  <a:sym typeface="Gill Sans" charset="0"/>
                </a:endParaRPr>
              </a:p>
            </p:txBody>
          </p:sp>
          <p:sp>
            <p:nvSpPr>
              <p:cNvPr id="17"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w="12700" cap="flat" cmpd="sng">
                <a:solidFill>
                  <a:schemeClr val="bg1"/>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eaLnBrk="0" fontAlgn="base" hangingPunct="0">
                  <a:spcBef>
                    <a:spcPct val="0"/>
                  </a:spcBef>
                  <a:spcAft>
                    <a:spcPct val="0"/>
                  </a:spcAft>
                  <a:defRPr/>
                </a:pPr>
                <a:endParaRPr lang="en-US" sz="1500">
                  <a:solidFill>
                    <a:prstClr val="white"/>
                  </a:solidFill>
                  <a:effectLst>
                    <a:outerShdw blurRad="38100" dist="38100" dir="2700000" algn="tl">
                      <a:srgbClr val="000000"/>
                    </a:outerShdw>
                  </a:effectLst>
                  <a:latin typeface="Gill Sans" charset="0"/>
                  <a:ea typeface="MS PGothic" pitchFamily="34" charset="-128"/>
                  <a:sym typeface="Gill Sans" charset="0"/>
                </a:endParaRPr>
              </a:p>
            </p:txBody>
          </p:sp>
          <p:sp>
            <p:nvSpPr>
              <p:cNvPr id="18"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w="12700" cap="flat" cmpd="sng">
                <a:solidFill>
                  <a:schemeClr val="bg1"/>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eaLnBrk="0" fontAlgn="base" hangingPunct="0">
                  <a:spcBef>
                    <a:spcPct val="0"/>
                  </a:spcBef>
                  <a:spcAft>
                    <a:spcPct val="0"/>
                  </a:spcAft>
                  <a:defRPr/>
                </a:pPr>
                <a:endParaRPr lang="en-US" sz="1500">
                  <a:solidFill>
                    <a:prstClr val="white"/>
                  </a:solidFill>
                  <a:effectLst>
                    <a:outerShdw blurRad="38100" dist="38100" dir="2700000" algn="tl">
                      <a:srgbClr val="000000"/>
                    </a:outerShdw>
                  </a:effectLst>
                  <a:latin typeface="Gill Sans" charset="0"/>
                  <a:ea typeface="MS PGothic" pitchFamily="34" charset="-128"/>
                  <a:sym typeface="Gill Sans" charset="0"/>
                </a:endParaRPr>
              </a:p>
            </p:txBody>
          </p:sp>
        </p:grpSp>
      </p:grpSp>
      <p:sp>
        <p:nvSpPr>
          <p:cNvPr id="25" name="Rectangle 24"/>
          <p:cNvSpPr/>
          <p:nvPr/>
        </p:nvSpPr>
        <p:spPr>
          <a:xfrm>
            <a:off x="-15875" y="3430588"/>
            <a:ext cx="9159875" cy="531812"/>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fontAlgn="base" hangingPunct="0">
              <a:spcBef>
                <a:spcPct val="0"/>
              </a:spcBef>
              <a:spcAft>
                <a:spcPct val="0"/>
              </a:spcAft>
              <a:defRPr/>
            </a:pPr>
            <a:endParaRPr lang="en-US">
              <a:solidFill>
                <a:prstClr val="white"/>
              </a:solidFill>
            </a:endParaRPr>
          </a:p>
        </p:txBody>
      </p:sp>
      <p:sp>
        <p:nvSpPr>
          <p:cNvPr id="136204" name="Rectangle 18"/>
          <p:cNvSpPr>
            <a:spLocks noChangeArrowheads="1"/>
          </p:cNvSpPr>
          <p:nvPr/>
        </p:nvSpPr>
        <p:spPr bwMode="auto">
          <a:xfrm>
            <a:off x="-15877" y="3397241"/>
            <a:ext cx="91598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fontAlgn="base" hangingPunct="1">
              <a:spcBef>
                <a:spcPct val="0"/>
              </a:spcBef>
              <a:spcAft>
                <a:spcPts val="600"/>
              </a:spcAft>
            </a:pPr>
            <a:r>
              <a:rPr lang="en-US" altLang="en-US">
                <a:solidFill>
                  <a:schemeClr val="tx2"/>
                </a:solidFill>
              </a:rPr>
              <a:t>Contact the Voya Retirement Readiness Service Center at:</a:t>
            </a:r>
            <a:r>
              <a:rPr lang="en-US" altLang="en-US" b="1">
                <a:solidFill>
                  <a:schemeClr val="tx2"/>
                </a:solidFill>
              </a:rPr>
              <a:t> </a:t>
            </a:r>
            <a:r>
              <a:rPr lang="en-US" altLang="en-US" sz="2400" b="1">
                <a:solidFill>
                  <a:schemeClr val="tx2"/>
                </a:solidFill>
              </a:rPr>
              <a:t>800-584-6001</a:t>
            </a:r>
          </a:p>
        </p:txBody>
      </p:sp>
      <p:sp>
        <p:nvSpPr>
          <p:cNvPr id="19" name="Rectangle 18"/>
          <p:cNvSpPr/>
          <p:nvPr/>
        </p:nvSpPr>
        <p:spPr>
          <a:xfrm>
            <a:off x="-15876" y="5689600"/>
            <a:ext cx="9159875" cy="11683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solidFill>
                  <a:schemeClr val="tx2"/>
                </a:solidFill>
              </a:rPr>
              <a:t>Manage your account on the go with the </a:t>
            </a:r>
            <a:r>
              <a:rPr lang="en-US" sz="2400" b="1">
                <a:solidFill>
                  <a:schemeClr val="tx2"/>
                </a:solidFill>
              </a:rPr>
              <a:t>Voya Retire</a:t>
            </a:r>
            <a:r>
              <a:rPr lang="en-US" sz="2400" b="1" baseline="30000">
                <a:solidFill>
                  <a:schemeClr val="tx2"/>
                </a:solidFill>
              </a:rPr>
              <a:t>®</a:t>
            </a:r>
            <a:r>
              <a:rPr lang="en-US" sz="2400" b="1">
                <a:solidFill>
                  <a:schemeClr val="tx2"/>
                </a:solidFill>
              </a:rPr>
              <a:t> mobile app</a:t>
            </a:r>
          </a:p>
          <a:p>
            <a:pPr algn="ctr">
              <a:defRPr/>
            </a:pPr>
            <a:r>
              <a:rPr lang="en-US">
                <a:solidFill>
                  <a:schemeClr val="tx2"/>
                </a:solidFill>
              </a:rPr>
              <a:t>(Keyword: Voya Retire)</a:t>
            </a:r>
          </a:p>
          <a:p>
            <a:pPr algn="ctr">
              <a:defRPr/>
            </a:pPr>
            <a:r>
              <a:rPr lang="en-US" sz="1600">
                <a:solidFill>
                  <a:schemeClr val="tx2"/>
                </a:solidFill>
              </a:rPr>
              <a:t>Available on the App store or Google Play for iPhone and Android devices</a:t>
            </a:r>
          </a:p>
        </p:txBody>
      </p:sp>
      <p:sp>
        <p:nvSpPr>
          <p:cNvPr id="22" name="Title 1"/>
          <p:cNvSpPr txBox="1">
            <a:spLocks/>
          </p:cNvSpPr>
          <p:nvPr/>
        </p:nvSpPr>
        <p:spPr>
          <a:xfrm>
            <a:off x="628651" y="365127"/>
            <a:ext cx="7886700" cy="1325563"/>
          </a:xfrm>
          <a:prstGeom prst="rect">
            <a:avLst/>
          </a:prstGeom>
        </p:spPr>
        <p:txBody>
          <a:bodyPr/>
          <a:lstStyle>
            <a:lvl1pPr algn="l" defTabSz="914377" rtl="0" eaLnBrk="1" latinLnBrk="0" hangingPunct="1">
              <a:lnSpc>
                <a:spcPct val="90000"/>
              </a:lnSpc>
              <a:spcBef>
                <a:spcPct val="0"/>
              </a:spcBef>
              <a:buNone/>
              <a:defRPr sz="2800" b="0" kern="1200" baseline="0">
                <a:solidFill>
                  <a:srgbClr val="55595D"/>
                </a:solidFill>
                <a:latin typeface="+mj-lt"/>
                <a:ea typeface="+mj-ea"/>
                <a:cs typeface="+mj-cs"/>
              </a:defRPr>
            </a:lvl1pPr>
          </a:lstStyle>
          <a:p>
            <a:pPr fontAlgn="auto">
              <a:spcAft>
                <a:spcPts val="0"/>
              </a:spcAft>
            </a:pPr>
            <a:r>
              <a:rPr lang="en-US"/>
              <a:t>Need more information?</a:t>
            </a:r>
          </a:p>
        </p:txBody>
      </p:sp>
      <p:grpSp>
        <p:nvGrpSpPr>
          <p:cNvPr id="2" name="Group 1">
            <a:extLst>
              <a:ext uri="{FF2B5EF4-FFF2-40B4-BE49-F238E27FC236}">
                <a16:creationId xmlns:a16="http://schemas.microsoft.com/office/drawing/2014/main" id="{27959FC3-C594-EABF-1674-0335D650B329}"/>
              </a:ext>
            </a:extLst>
          </p:cNvPr>
          <p:cNvGrpSpPr/>
          <p:nvPr/>
        </p:nvGrpSpPr>
        <p:grpSpPr>
          <a:xfrm>
            <a:off x="7958138" y="1994140"/>
            <a:ext cx="1114425" cy="1087437"/>
            <a:chOff x="9415462" y="2057400"/>
            <a:chExt cx="1114425" cy="1087437"/>
          </a:xfrm>
        </p:grpSpPr>
        <p:sp>
          <p:nvSpPr>
            <p:cNvPr id="24" name="Oval 23"/>
            <p:cNvSpPr/>
            <p:nvPr/>
          </p:nvSpPr>
          <p:spPr>
            <a:xfrm>
              <a:off x="9415462" y="2057400"/>
              <a:ext cx="1114425" cy="1087437"/>
            </a:xfrm>
            <a:prstGeom prst="ellipse">
              <a:avLst/>
            </a:prstGeom>
            <a:solidFill>
              <a:srgbClr val="0097A9"/>
            </a:solidFill>
            <a:ln w="28575">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fontAlgn="base" hangingPunct="0">
                <a:spcBef>
                  <a:spcPct val="0"/>
                </a:spcBef>
                <a:spcAft>
                  <a:spcPct val="0"/>
                </a:spcAft>
                <a:defRPr/>
              </a:pPr>
              <a:endParaRPr lang="en-US">
                <a:solidFill>
                  <a:prstClr val="white"/>
                </a:solidFill>
                <a:latin typeface="Calibri Light" panose="020F0302020204030204" pitchFamily="34" charset="0"/>
              </a:endParaRPr>
            </a:p>
          </p:txBody>
        </p:sp>
        <p:sp>
          <p:nvSpPr>
            <p:cNvPr id="136199" name="Freeform 349"/>
            <p:cNvSpPr>
              <a:spLocks noEditPoints="1"/>
            </p:cNvSpPr>
            <p:nvPr/>
          </p:nvSpPr>
          <p:spPr bwMode="auto">
            <a:xfrm>
              <a:off x="9602786" y="2362200"/>
              <a:ext cx="739775" cy="639762"/>
            </a:xfrm>
            <a:custGeom>
              <a:avLst/>
              <a:gdLst>
                <a:gd name="T0" fmla="*/ 2147483647 w 229"/>
                <a:gd name="T1" fmla="*/ 0 h 210"/>
                <a:gd name="T2" fmla="*/ 2147483647 w 229"/>
                <a:gd name="T3" fmla="*/ 0 h 210"/>
                <a:gd name="T4" fmla="*/ 0 w 229"/>
                <a:gd name="T5" fmla="*/ 2147483647 h 210"/>
                <a:gd name="T6" fmla="*/ 0 w 229"/>
                <a:gd name="T7" fmla="*/ 2147483647 h 210"/>
                <a:gd name="T8" fmla="*/ 2147483647 w 229"/>
                <a:gd name="T9" fmla="*/ 2147483647 h 210"/>
                <a:gd name="T10" fmla="*/ 2147483647 w 229"/>
                <a:gd name="T11" fmla="*/ 2147483647 h 210"/>
                <a:gd name="T12" fmla="*/ 2147483647 w 229"/>
                <a:gd name="T13" fmla="*/ 2147483647 h 210"/>
                <a:gd name="T14" fmla="*/ 2147483647 w 229"/>
                <a:gd name="T15" fmla="*/ 2147483647 h 210"/>
                <a:gd name="T16" fmla="*/ 2147483647 w 229"/>
                <a:gd name="T17" fmla="*/ 2147483647 h 210"/>
                <a:gd name="T18" fmla="*/ 2147483647 w 229"/>
                <a:gd name="T19" fmla="*/ 2147483647 h 210"/>
                <a:gd name="T20" fmla="*/ 2147483647 w 229"/>
                <a:gd name="T21" fmla="*/ 2147483647 h 210"/>
                <a:gd name="T22" fmla="*/ 2147483647 w 229"/>
                <a:gd name="T23" fmla="*/ 2147483647 h 210"/>
                <a:gd name="T24" fmla="*/ 2147483647 w 229"/>
                <a:gd name="T25" fmla="*/ 0 h 210"/>
                <a:gd name="T26" fmla="*/ 2147483647 w 229"/>
                <a:gd name="T27" fmla="*/ 2147483647 h 210"/>
                <a:gd name="T28" fmla="*/ 2147483647 w 229"/>
                <a:gd name="T29" fmla="*/ 2147483647 h 210"/>
                <a:gd name="T30" fmla="*/ 2147483647 w 229"/>
                <a:gd name="T31" fmla="*/ 2147483647 h 210"/>
                <a:gd name="T32" fmla="*/ 2147483647 w 229"/>
                <a:gd name="T33" fmla="*/ 2147483647 h 210"/>
                <a:gd name="T34" fmla="*/ 2147483647 w 229"/>
                <a:gd name="T35" fmla="*/ 2147483647 h 210"/>
                <a:gd name="T36" fmla="*/ 2147483647 w 229"/>
                <a:gd name="T37" fmla="*/ 2147483647 h 210"/>
                <a:gd name="T38" fmla="*/ 2147483647 w 229"/>
                <a:gd name="T39" fmla="*/ 2147483647 h 210"/>
                <a:gd name="T40" fmla="*/ 2147483647 w 229"/>
                <a:gd name="T41" fmla="*/ 2147483647 h 210"/>
                <a:gd name="T42" fmla="*/ 2147483647 w 229"/>
                <a:gd name="T43" fmla="*/ 2147483647 h 210"/>
                <a:gd name="T44" fmla="*/ 2147483647 w 229"/>
                <a:gd name="T45" fmla="*/ 2147483647 h 210"/>
                <a:gd name="T46" fmla="*/ 2147483647 w 229"/>
                <a:gd name="T47" fmla="*/ 2147483647 h 210"/>
                <a:gd name="T48" fmla="*/ 2147483647 w 229"/>
                <a:gd name="T49" fmla="*/ 2147483647 h 210"/>
                <a:gd name="T50" fmla="*/ 2147483647 w 229"/>
                <a:gd name="T51" fmla="*/ 2147483647 h 210"/>
                <a:gd name="T52" fmla="*/ 2147483647 w 229"/>
                <a:gd name="T53" fmla="*/ 2147483647 h 210"/>
                <a:gd name="T54" fmla="*/ 2147483647 w 229"/>
                <a:gd name="T55" fmla="*/ 2147483647 h 210"/>
                <a:gd name="T56" fmla="*/ 2147483647 w 229"/>
                <a:gd name="T57" fmla="*/ 2147483647 h 210"/>
                <a:gd name="T58" fmla="*/ 2147483647 w 229"/>
                <a:gd name="T59" fmla="*/ 2147483647 h 210"/>
                <a:gd name="T60" fmla="*/ 2147483647 w 229"/>
                <a:gd name="T61" fmla="*/ 2147483647 h 210"/>
                <a:gd name="T62" fmla="*/ 2147483647 w 229"/>
                <a:gd name="T63" fmla="*/ 2147483647 h 210"/>
                <a:gd name="T64" fmla="*/ 2147483647 w 229"/>
                <a:gd name="T65" fmla="*/ 2147483647 h 210"/>
                <a:gd name="T66" fmla="*/ 2147483647 w 229"/>
                <a:gd name="T67" fmla="*/ 2147483647 h 210"/>
                <a:gd name="T68" fmla="*/ 2147483647 w 229"/>
                <a:gd name="T69" fmla="*/ 2147483647 h 210"/>
                <a:gd name="T70" fmla="*/ 2147483647 w 229"/>
                <a:gd name="T71" fmla="*/ 2147483647 h 210"/>
                <a:gd name="T72" fmla="*/ 2147483647 w 229"/>
                <a:gd name="T73" fmla="*/ 2147483647 h 210"/>
                <a:gd name="T74" fmla="*/ 2147483647 w 229"/>
                <a:gd name="T75" fmla="*/ 2147483647 h 210"/>
                <a:gd name="T76" fmla="*/ 2147483647 w 229"/>
                <a:gd name="T77" fmla="*/ 2147483647 h 210"/>
                <a:gd name="T78" fmla="*/ 2147483647 w 229"/>
                <a:gd name="T79" fmla="*/ 2147483647 h 210"/>
                <a:gd name="T80" fmla="*/ 2147483647 w 229"/>
                <a:gd name="T81" fmla="*/ 2147483647 h 210"/>
                <a:gd name="T82" fmla="*/ 2147483647 w 229"/>
                <a:gd name="T83" fmla="*/ 2147483647 h 210"/>
                <a:gd name="T84" fmla="*/ 2147483647 w 229"/>
                <a:gd name="T85" fmla="*/ 2147483647 h 2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29" h="210">
                  <a:moveTo>
                    <a:pt x="207" y="0"/>
                  </a:moveTo>
                  <a:cubicBezTo>
                    <a:pt x="22" y="0"/>
                    <a:pt x="22" y="0"/>
                    <a:pt x="22" y="0"/>
                  </a:cubicBezTo>
                  <a:cubicBezTo>
                    <a:pt x="10" y="0"/>
                    <a:pt x="0" y="10"/>
                    <a:pt x="0" y="22"/>
                  </a:cubicBezTo>
                  <a:cubicBezTo>
                    <a:pt x="0" y="132"/>
                    <a:pt x="0" y="132"/>
                    <a:pt x="0" y="132"/>
                  </a:cubicBezTo>
                  <a:cubicBezTo>
                    <a:pt x="0" y="144"/>
                    <a:pt x="10" y="154"/>
                    <a:pt x="22" y="154"/>
                  </a:cubicBezTo>
                  <a:cubicBezTo>
                    <a:pt x="81" y="154"/>
                    <a:pt x="81" y="154"/>
                    <a:pt x="81" y="154"/>
                  </a:cubicBezTo>
                  <a:cubicBezTo>
                    <a:pt x="47" y="210"/>
                    <a:pt x="47" y="210"/>
                    <a:pt x="47" y="210"/>
                  </a:cubicBezTo>
                  <a:cubicBezTo>
                    <a:pt x="182" y="210"/>
                    <a:pt x="182" y="210"/>
                    <a:pt x="182" y="210"/>
                  </a:cubicBezTo>
                  <a:cubicBezTo>
                    <a:pt x="149" y="154"/>
                    <a:pt x="149" y="154"/>
                    <a:pt x="149" y="154"/>
                  </a:cubicBezTo>
                  <a:cubicBezTo>
                    <a:pt x="207" y="154"/>
                    <a:pt x="207" y="154"/>
                    <a:pt x="207" y="154"/>
                  </a:cubicBezTo>
                  <a:cubicBezTo>
                    <a:pt x="220" y="154"/>
                    <a:pt x="229" y="144"/>
                    <a:pt x="229" y="132"/>
                  </a:cubicBezTo>
                  <a:cubicBezTo>
                    <a:pt x="229" y="22"/>
                    <a:pt x="229" y="22"/>
                    <a:pt x="229" y="22"/>
                  </a:cubicBezTo>
                  <a:cubicBezTo>
                    <a:pt x="229" y="10"/>
                    <a:pt x="220" y="0"/>
                    <a:pt x="207" y="0"/>
                  </a:cubicBezTo>
                  <a:close/>
                  <a:moveTo>
                    <a:pt x="212" y="138"/>
                  </a:moveTo>
                  <a:cubicBezTo>
                    <a:pt x="17" y="138"/>
                    <a:pt x="17" y="138"/>
                    <a:pt x="17" y="138"/>
                  </a:cubicBezTo>
                  <a:cubicBezTo>
                    <a:pt x="17" y="16"/>
                    <a:pt x="17" y="16"/>
                    <a:pt x="17" y="16"/>
                  </a:cubicBezTo>
                  <a:cubicBezTo>
                    <a:pt x="212" y="16"/>
                    <a:pt x="212" y="16"/>
                    <a:pt x="212" y="16"/>
                  </a:cubicBezTo>
                  <a:lnTo>
                    <a:pt x="212" y="138"/>
                  </a:lnTo>
                  <a:close/>
                  <a:moveTo>
                    <a:pt x="83" y="113"/>
                  </a:moveTo>
                  <a:cubicBezTo>
                    <a:pt x="66" y="113"/>
                    <a:pt x="66" y="113"/>
                    <a:pt x="66" y="113"/>
                  </a:cubicBezTo>
                  <a:cubicBezTo>
                    <a:pt x="66" y="55"/>
                    <a:pt x="66" y="55"/>
                    <a:pt x="66" y="55"/>
                  </a:cubicBezTo>
                  <a:cubicBezTo>
                    <a:pt x="83" y="55"/>
                    <a:pt x="83" y="55"/>
                    <a:pt x="83" y="55"/>
                  </a:cubicBezTo>
                  <a:lnTo>
                    <a:pt x="83" y="113"/>
                  </a:lnTo>
                  <a:close/>
                  <a:moveTo>
                    <a:pt x="110" y="113"/>
                  </a:moveTo>
                  <a:cubicBezTo>
                    <a:pt x="92" y="113"/>
                    <a:pt x="92" y="113"/>
                    <a:pt x="92" y="113"/>
                  </a:cubicBezTo>
                  <a:cubicBezTo>
                    <a:pt x="92" y="29"/>
                    <a:pt x="92" y="29"/>
                    <a:pt x="92" y="29"/>
                  </a:cubicBezTo>
                  <a:cubicBezTo>
                    <a:pt x="110" y="29"/>
                    <a:pt x="110" y="29"/>
                    <a:pt x="110" y="29"/>
                  </a:cubicBezTo>
                  <a:lnTo>
                    <a:pt x="110" y="113"/>
                  </a:lnTo>
                  <a:close/>
                  <a:moveTo>
                    <a:pt x="137" y="113"/>
                  </a:moveTo>
                  <a:cubicBezTo>
                    <a:pt x="119" y="113"/>
                    <a:pt x="119" y="113"/>
                    <a:pt x="119" y="113"/>
                  </a:cubicBezTo>
                  <a:cubicBezTo>
                    <a:pt x="119" y="86"/>
                    <a:pt x="119" y="86"/>
                    <a:pt x="119" y="86"/>
                  </a:cubicBezTo>
                  <a:cubicBezTo>
                    <a:pt x="137" y="86"/>
                    <a:pt x="137" y="86"/>
                    <a:pt x="137" y="86"/>
                  </a:cubicBezTo>
                  <a:lnTo>
                    <a:pt x="137" y="113"/>
                  </a:lnTo>
                  <a:close/>
                  <a:moveTo>
                    <a:pt x="164" y="113"/>
                  </a:moveTo>
                  <a:cubicBezTo>
                    <a:pt x="146" y="113"/>
                    <a:pt x="146" y="113"/>
                    <a:pt x="146" y="113"/>
                  </a:cubicBezTo>
                  <a:cubicBezTo>
                    <a:pt x="146" y="66"/>
                    <a:pt x="146" y="66"/>
                    <a:pt x="146" y="66"/>
                  </a:cubicBezTo>
                  <a:cubicBezTo>
                    <a:pt x="164" y="66"/>
                    <a:pt x="164" y="66"/>
                    <a:pt x="164" y="66"/>
                  </a:cubicBezTo>
                  <a:lnTo>
                    <a:pt x="164" y="113"/>
                  </a:lnTo>
                  <a:close/>
                  <a:moveTo>
                    <a:pt x="164" y="125"/>
                  </a:moveTo>
                  <a:cubicBezTo>
                    <a:pt x="66" y="125"/>
                    <a:pt x="66" y="125"/>
                    <a:pt x="66" y="125"/>
                  </a:cubicBezTo>
                  <a:cubicBezTo>
                    <a:pt x="66" y="120"/>
                    <a:pt x="66" y="120"/>
                    <a:pt x="66" y="120"/>
                  </a:cubicBezTo>
                  <a:cubicBezTo>
                    <a:pt x="164" y="120"/>
                    <a:pt x="164" y="120"/>
                    <a:pt x="164" y="120"/>
                  </a:cubicBezTo>
                  <a:lnTo>
                    <a:pt x="164" y="125"/>
                  </a:lnTo>
                  <a:close/>
                </a:path>
              </a:pathLst>
            </a:custGeom>
            <a:solidFill>
              <a:schemeClr val="bg2"/>
            </a:solidFill>
            <a:ln>
              <a:noFill/>
            </a:ln>
          </p:spPr>
          <p:txBody>
            <a:bodyPr/>
            <a:lstStyle/>
            <a:p>
              <a:pPr eaLnBrk="0" fontAlgn="base" hangingPunct="0">
                <a:spcBef>
                  <a:spcPct val="0"/>
                </a:spcBef>
                <a:spcAft>
                  <a:spcPct val="0"/>
                </a:spcAft>
              </a:pPr>
              <a:endParaRPr lang="en-US">
                <a:solidFill>
                  <a:prstClr val="black"/>
                </a:solidFill>
                <a:ea typeface="MS PGothic" pitchFamily="34" charset="-128"/>
              </a:endParaRPr>
            </a:p>
          </p:txBody>
        </p:sp>
      </p:grpSp>
      <p:sp>
        <p:nvSpPr>
          <p:cNvPr id="4" name="TextBox 4"/>
          <p:cNvSpPr txBox="1"/>
          <p:nvPr/>
        </p:nvSpPr>
        <p:spPr>
          <a:xfrm>
            <a:off x="0" y="0"/>
            <a:ext cx="0" cy="0"/>
          </a:xfrm>
          <a:prstGeom prst="rect">
            <a:avLst/>
          </a:prstGeom>
        </p:spPr>
        <p:txBody>
          <a:bodyPr rtlCol="0" anchor="t">
            <a:noAutofit/>
          </a:bodyPr>
          <a:lstStyle/>
          <a:p>
            <a:pPr algn="l">
              <a:defRPr/>
            </a:pPr>
            <a:endParaRPr lang="en-US" sz="1100"/>
          </a:p>
          <a:p>
            <a:r>
              <a:rPr lang="en-US" sz="100"/>
              <a:t>ADMASTER-STAMP!20240523-3593441-11436837</a:t>
            </a:r>
          </a:p>
        </p:txBody>
      </p:sp>
    </p:spTree>
    <p:extLst>
      <p:ext uri="{BB962C8B-B14F-4D97-AF65-F5344CB8AC3E}">
        <p14:creationId xmlns:p14="http://schemas.microsoft.com/office/powerpoint/2010/main" val="413080719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823119"/>
            <a:ext cx="9144000" cy="717550"/>
          </a:xfrm>
        </p:spPr>
        <p:txBody>
          <a:bodyPr>
            <a:normAutofit/>
          </a:bodyPr>
          <a:lstStyle/>
          <a:p>
            <a:pPr algn="ctr"/>
            <a:r>
              <a:rPr lang="en-US" sz="4000" b="1">
                <a:solidFill>
                  <a:schemeClr val="accent1"/>
                </a:solidFill>
              </a:rPr>
              <a:t>Thank you</a:t>
            </a:r>
          </a:p>
        </p:txBody>
      </p:sp>
      <p:sp>
        <p:nvSpPr>
          <p:cNvPr id="3" name="Rectangle 2"/>
          <p:cNvSpPr/>
          <p:nvPr/>
        </p:nvSpPr>
        <p:spPr>
          <a:xfrm flipV="1">
            <a:off x="0" y="4548188"/>
            <a:ext cx="9163050" cy="1547812"/>
          </a:xfrm>
          <a:prstGeom prst="rect">
            <a:avLst/>
          </a:prstGeom>
          <a:gradFill>
            <a:gsLst>
              <a:gs pos="0">
                <a:schemeClr val="bg1">
                  <a:lumMod val="75000"/>
                </a:schemeClr>
              </a:gs>
              <a:gs pos="100000">
                <a:schemeClr val="bg1"/>
              </a:gs>
            </a:gsLst>
            <a:lin ang="162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a:p>
        </p:txBody>
      </p:sp>
      <p:pic>
        <p:nvPicPr>
          <p:cNvPr id="4" name="Picture 2" descr="S:\HFDDC\Sales Support\Design-Rachele\Voya Brand\Val and Vern imagery\Vern_Squirre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3813" y="2386013"/>
            <a:ext cx="2439987" cy="317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S:\HFDDC\Sales Support\Design-Rachele\Voya Brand\Val and Vern imagery\Val_rabbi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2543175"/>
            <a:ext cx="2530475"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6"/>
          <p:cNvSpPr txBox="1"/>
          <p:nvPr/>
        </p:nvSpPr>
        <p:spPr>
          <a:xfrm>
            <a:off x="0" y="0"/>
            <a:ext cx="0" cy="0"/>
          </a:xfrm>
          <a:prstGeom prst="rect">
            <a:avLst/>
          </a:prstGeom>
        </p:spPr>
        <p:txBody>
          <a:bodyPr rtlCol="0" anchor="t">
            <a:noAutofit/>
          </a:bodyPr>
          <a:lstStyle/>
          <a:p>
            <a:pPr algn="l">
              <a:defRPr/>
            </a:pPr>
            <a:endParaRPr lang="en-US" sz="1100"/>
          </a:p>
          <a:p>
            <a:r>
              <a:rPr lang="en-US" sz="100"/>
              <a:t>ADMASTER-STAMP!20240523-3593441-11436837</a:t>
            </a:r>
          </a:p>
        </p:txBody>
      </p:sp>
      <p:sp>
        <p:nvSpPr>
          <p:cNvPr id="7" name="TextBox 7"/>
          <p:cNvSpPr txBox="1"/>
          <p:nvPr/>
        </p:nvSpPr>
        <p:spPr>
          <a:xfrm>
            <a:off x="6400800" y="6019800"/>
            <a:ext cx="3810000" cy="243324"/>
          </a:xfrm>
          <a:prstGeom prst="rect">
            <a:avLst/>
          </a:prstGeom>
        </p:spPr>
        <p:txBody>
          <a:bodyPr lIns="0" tIns="0" rIns="0" bIns="0" rtlCol="0" anchor="t" anchorCtr="0">
            <a:noAutofit/>
          </a:bodyPr>
          <a:lstStyle/>
          <a:p>
            <a:pPr algn="l">
              <a:defRPr/>
            </a:pPr>
            <a:r>
              <a:rPr lang="en-US" sz="1200" b="0" i="0">
                <a:solidFill>
                  <a:srgbClr val="000000"/>
                </a:solidFill>
                <a:latin typeface="Courier"/>
              </a:rPr>
              <a:t>20240523-3593441-11436837</a:t>
            </a:r>
            <a:endParaRPr lang="en-US"/>
          </a:p>
        </p:txBody>
      </p:sp>
    </p:spTree>
    <p:extLst>
      <p:ext uri="{BB962C8B-B14F-4D97-AF65-F5344CB8AC3E}">
        <p14:creationId xmlns:p14="http://schemas.microsoft.com/office/powerpoint/2010/main" val="1796209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Placeholder 1"/>
          <p:cNvSpPr>
            <a:spLocks noGrp="1"/>
          </p:cNvSpPr>
          <p:nvPr>
            <p:ph type="body" sz="quarter" idx="4294967295"/>
          </p:nvPr>
        </p:nvSpPr>
        <p:spPr bwMode="auto">
          <a:xfrm>
            <a:off x="559593" y="990600"/>
            <a:ext cx="8024813" cy="472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ct val="0"/>
              </a:spcBef>
              <a:spcAft>
                <a:spcPts val="0"/>
              </a:spcAft>
              <a:buClrTx/>
              <a:buSzTx/>
              <a:buFont typeface="Wingdings" charset="2"/>
              <a:buNone/>
              <a:tabLst/>
              <a:defRPr/>
            </a:pPr>
            <a:r>
              <a:rPr kumimoji="0" lang="en-US" sz="1100" b="0" i="0" u="none" strike="noStrike" kern="1200" cap="none" spc="0" normalizeH="0" baseline="0" noProof="0">
                <a:ln>
                  <a:noFill/>
                </a:ln>
                <a:solidFill>
                  <a:schemeClr val="tx2"/>
                </a:solidFill>
                <a:effectLst/>
                <a:uLnTx/>
                <a:uFillTx/>
                <a:latin typeface="Arial" panose="020B0604020202020204"/>
                <a:ea typeface="+mn-ea"/>
                <a:cs typeface="+mn-cs"/>
              </a:rPr>
              <a:t>This information is provided by Voya for your education only. Neither Voya nor its representatives offer tax or legal advice. Please consult your tax or legal advisor before making a tax-related investment/ insurance decision.</a:t>
            </a:r>
          </a:p>
          <a:p>
            <a:pPr marL="0" marR="0" lvl="0" indent="0" algn="l" defTabSz="914400" rtl="0" eaLnBrk="1" fontAlgn="auto" latinLnBrk="0" hangingPunct="1">
              <a:lnSpc>
                <a:spcPct val="100000"/>
              </a:lnSpc>
              <a:spcBef>
                <a:spcPct val="0"/>
              </a:spcBef>
              <a:spcAft>
                <a:spcPts val="0"/>
              </a:spcAft>
              <a:buClrTx/>
              <a:buSzTx/>
              <a:buFont typeface="Wingdings" charset="2"/>
              <a:buNone/>
              <a:tabLst/>
              <a:defRPr/>
            </a:pPr>
            <a:endParaRPr kumimoji="0" lang="en-US" sz="1100" b="1" i="0" u="none" strike="noStrike" kern="1200" cap="none" spc="0" normalizeH="0" baseline="0" noProof="0">
              <a:ln>
                <a:noFill/>
              </a:ln>
              <a:solidFill>
                <a:schemeClr val="tx2"/>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ct val="0"/>
              </a:spcBef>
              <a:spcAft>
                <a:spcPts val="0"/>
              </a:spcAft>
              <a:buClrTx/>
              <a:buSzTx/>
              <a:buFont typeface="Wingdings" charset="2"/>
              <a:buNone/>
              <a:tabLst/>
              <a:defRPr/>
            </a:pPr>
            <a:r>
              <a:rPr kumimoji="0" lang="en-US" sz="1100" b="1" i="0" u="none" strike="noStrike" kern="1200" cap="none" spc="0" normalizeH="0" baseline="0" noProof="0">
                <a:ln>
                  <a:noFill/>
                </a:ln>
                <a:solidFill>
                  <a:schemeClr val="tx2"/>
                </a:solidFill>
                <a:effectLst/>
                <a:uLnTx/>
                <a:uFillTx/>
                <a:latin typeface="Arial" panose="020B0604020202020204"/>
                <a:ea typeface="+mn-ea"/>
                <a:cs typeface="+mn-cs"/>
              </a:rPr>
              <a:t>Not FDIC/NCUA/NCUSIF Insured I Not a Deposit of a Bank/Credit Union I May Lose Value I Not Bank/Credit Union Guaranteed I Not Insured by Any Federal Government Agency</a:t>
            </a:r>
          </a:p>
          <a:p>
            <a:pPr marL="0" marR="0" lvl="0" indent="0" algn="l" defTabSz="914400" rtl="0" eaLnBrk="1" fontAlgn="auto" latinLnBrk="0" hangingPunct="1">
              <a:lnSpc>
                <a:spcPct val="100000"/>
              </a:lnSpc>
              <a:spcBef>
                <a:spcPct val="0"/>
              </a:spcBef>
              <a:spcAft>
                <a:spcPts val="0"/>
              </a:spcAft>
              <a:buClrTx/>
              <a:buSzTx/>
              <a:buFont typeface="Wingdings" charset="2"/>
              <a:buNone/>
              <a:tabLst/>
              <a:defRPr/>
            </a:pPr>
            <a:endParaRPr kumimoji="0" lang="en-US" sz="1100" b="1" i="0" u="none" strike="noStrike" kern="1200" cap="none" spc="0" normalizeH="0" baseline="0" noProof="0">
              <a:ln>
                <a:noFill/>
              </a:ln>
              <a:solidFill>
                <a:schemeClr val="tx2"/>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ct val="0"/>
              </a:spcBef>
              <a:spcAft>
                <a:spcPts val="0"/>
              </a:spcAft>
              <a:buClrTx/>
              <a:buSzTx/>
              <a:buFont typeface="Wingdings" charset="2"/>
              <a:buNone/>
              <a:tabLst/>
              <a:defRPr/>
            </a:pPr>
            <a:r>
              <a:rPr kumimoji="0" lang="en-US" sz="1100" b="1" i="1" u="none" strike="noStrike" kern="1200" cap="none" spc="0" normalizeH="0" baseline="0" noProof="0">
                <a:ln>
                  <a:noFill/>
                </a:ln>
                <a:solidFill>
                  <a:schemeClr val="tx2"/>
                </a:solidFill>
                <a:effectLst/>
                <a:uLnTx/>
                <a:uFillTx/>
                <a:latin typeface="Arial" panose="020B0604020202020204"/>
                <a:ea typeface="+mn-ea"/>
                <a:cs typeface="+mn-cs"/>
              </a:rPr>
              <a:t>You should consider the investment objectives, risks, and charges and expenses of the variable product and its underlying fund options; or mutual funds offered through a retirement plan, carefully before investing. The prospectuses/prospectus summaries/information booklets contain this and other information, which can be obtained by contacting your local representative. Please read the information carefully before investing.</a:t>
            </a:r>
          </a:p>
          <a:p>
            <a:pPr marL="0" marR="0" lvl="0" indent="0" algn="l" defTabSz="914400" rtl="0" eaLnBrk="1" fontAlgn="auto" latinLnBrk="0" hangingPunct="1">
              <a:lnSpc>
                <a:spcPct val="100000"/>
              </a:lnSpc>
              <a:spcBef>
                <a:spcPct val="0"/>
              </a:spcBef>
              <a:spcAft>
                <a:spcPts val="0"/>
              </a:spcAft>
              <a:buClrTx/>
              <a:buSzTx/>
              <a:buFont typeface="Wingdings" charset="2"/>
              <a:buNone/>
              <a:tabLst/>
              <a:defRPr/>
            </a:pPr>
            <a:endParaRPr kumimoji="0" lang="en-US" sz="1100" b="0" i="0" u="none" strike="noStrike" kern="1200" cap="none" spc="0" normalizeH="0" baseline="0" noProof="0">
              <a:ln>
                <a:noFill/>
              </a:ln>
              <a:solidFill>
                <a:schemeClr val="tx2"/>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ct val="0"/>
              </a:spcBef>
              <a:spcAft>
                <a:spcPts val="0"/>
              </a:spcAft>
              <a:buClrTx/>
              <a:buSzTx/>
              <a:buFont typeface="Wingdings" charset="2"/>
              <a:buNone/>
              <a:tabLst/>
              <a:defRPr/>
            </a:pPr>
            <a:r>
              <a:rPr kumimoji="0" lang="en-US" sz="1100" b="0" i="0" u="none" strike="noStrike" kern="1200" cap="none" spc="0" normalizeH="0" baseline="0" noProof="0">
                <a:ln>
                  <a:noFill/>
                </a:ln>
                <a:solidFill>
                  <a:schemeClr val="tx2"/>
                </a:solidFill>
                <a:effectLst/>
                <a:uLnTx/>
                <a:uFillTx/>
                <a:latin typeface="Arial" panose="020B0604020202020204"/>
                <a:ea typeface="+mn-ea"/>
                <a:cs typeface="+mn-cs"/>
              </a:rPr>
              <a:t>Variable annuities and mutual funds offered under a retirement plan are long-term investments designed for retirement purposes. If withdrawals are taken prior to age 59 ½, an IRS 10% premature distribution penalty tax will apply, unless an IRS exception applies. Money taken from the plan will be taxed as ordinary income in the year the money is distributed. Account values fluctuate with market conditions, and when surrendered the principal may be worth more or less than its original amount invested. An annuity does not provide any additional tax deferral benefit, as tax deferral is provided by the plan. Annuities may be subject to additional fees and expenses to which other tax-qualified funding vehicles may not be subject. However, an annuity does provide other features and benefits, such as lifetime income payments and death benefits, which may be valuable to you.</a:t>
            </a:r>
          </a:p>
          <a:p>
            <a:pPr marL="0" marR="0" lvl="0" indent="0" algn="l" defTabSz="914400" rtl="0" eaLnBrk="1" fontAlgn="auto" latinLnBrk="0" hangingPunct="1">
              <a:lnSpc>
                <a:spcPct val="100000"/>
              </a:lnSpc>
              <a:spcBef>
                <a:spcPct val="0"/>
              </a:spcBef>
              <a:spcAft>
                <a:spcPts val="0"/>
              </a:spcAft>
              <a:buClrTx/>
              <a:buSzTx/>
              <a:buFont typeface="Wingdings" charset="2"/>
              <a:buNone/>
              <a:tabLst/>
              <a:defRPr/>
            </a:pPr>
            <a:endParaRPr kumimoji="0" lang="en-US" sz="1100" b="0" i="0" u="none" strike="noStrike" kern="1200" cap="none" spc="0" normalizeH="0" baseline="0" noProof="0">
              <a:ln>
                <a:noFill/>
              </a:ln>
              <a:solidFill>
                <a:schemeClr val="tx2"/>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ct val="0"/>
              </a:spcBef>
              <a:spcAft>
                <a:spcPts val="0"/>
              </a:spcAft>
              <a:buClrTx/>
              <a:buSzTx/>
              <a:buFont typeface="Wingdings" charset="2"/>
              <a:buNone/>
              <a:tabLst/>
              <a:defRPr/>
            </a:pPr>
            <a:r>
              <a:rPr kumimoji="0" lang="en-US" sz="1100" b="0" i="0" u="none" strike="noStrike" kern="1200" cap="none" spc="0" normalizeH="0" baseline="0" noProof="0">
                <a:ln>
                  <a:noFill/>
                </a:ln>
                <a:solidFill>
                  <a:schemeClr val="tx2"/>
                </a:solidFill>
                <a:effectLst/>
                <a:uLnTx/>
                <a:uFillTx/>
                <a:latin typeface="Arial" panose="020B0604020202020204"/>
                <a:ea typeface="+mn-ea"/>
                <a:cs typeface="+mn-cs"/>
              </a:rPr>
              <a:t>Any insurance products, annuities and funding agreements that you may have purchased are sold as securities and are issued by Voya Retirement Insurance and Annuity Company ("VRIAC"), Windsor, CT or ReliaStar Life Insurance Company, ("ReliaStar"), Minneapolis, MN. VRIAC or ReliaStar is solely responsible for meeting its obligations. Plan administrative services provided by VRIAC or Voya Institutional Plan Services, LLC (“VIPS”). Neither VRIAC nor VIPS engage in the sale or solicitation of securities. If custodial or trust agreements are part of this arrangement, they may be provided by Voya Institutional Trust Company. All companies are members of the Voya ® family of companies. </a:t>
            </a:r>
            <a:r>
              <a:rPr kumimoji="0" lang="en-US" sz="1100" b="1" i="0" u="none" strike="noStrike" kern="1200" cap="none" spc="0" normalizeH="0" baseline="0" noProof="0">
                <a:ln>
                  <a:noFill/>
                </a:ln>
                <a:solidFill>
                  <a:schemeClr val="tx2"/>
                </a:solidFill>
                <a:effectLst/>
                <a:uLnTx/>
                <a:uFillTx/>
                <a:latin typeface="Arial" panose="020B0604020202020204"/>
                <a:ea typeface="+mn-ea"/>
                <a:cs typeface="+mn-cs"/>
              </a:rPr>
              <a:t>Securities distributed by Voya Financial Partners, LLC (member SIPC) or other broker-dealers with which it has a selling agreement. </a:t>
            </a:r>
            <a:r>
              <a:rPr kumimoji="0" lang="en-US" sz="1100" b="0" i="0" u="none" strike="noStrike" kern="1200" cap="none" spc="0" normalizeH="0" baseline="0" noProof="0">
                <a:ln>
                  <a:noFill/>
                </a:ln>
                <a:solidFill>
                  <a:schemeClr val="tx2"/>
                </a:solidFill>
                <a:effectLst/>
                <a:uLnTx/>
                <a:uFillTx/>
                <a:latin typeface="Arial" panose="020B0604020202020204"/>
                <a:ea typeface="+mn-ea"/>
                <a:cs typeface="+mn-cs"/>
              </a:rPr>
              <a:t>All products or services may not be available in all states.</a:t>
            </a:r>
          </a:p>
          <a:p>
            <a:pPr marL="0" marR="0" lvl="0" indent="0" algn="l" defTabSz="914400" rtl="0" eaLnBrk="1" fontAlgn="auto" latinLnBrk="0" hangingPunct="1">
              <a:lnSpc>
                <a:spcPct val="100000"/>
              </a:lnSpc>
              <a:spcBef>
                <a:spcPct val="0"/>
              </a:spcBef>
              <a:spcAft>
                <a:spcPts val="0"/>
              </a:spcAft>
              <a:buClrTx/>
              <a:buSzTx/>
              <a:buFont typeface="Wingdings" charset="2"/>
              <a:buNone/>
              <a:tabLst/>
              <a:defRPr/>
            </a:pPr>
            <a:endParaRPr kumimoji="0" lang="en-US" sz="1100" b="0" i="0" u="none" strike="noStrike" kern="1200" cap="none" spc="0" normalizeH="0" baseline="0" noProof="0">
              <a:ln>
                <a:noFill/>
              </a:ln>
              <a:solidFill>
                <a:schemeClr val="tx2"/>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ct val="0"/>
              </a:spcBef>
              <a:spcAft>
                <a:spcPts val="0"/>
              </a:spcAft>
              <a:buClrTx/>
              <a:buSzTx/>
              <a:buFont typeface="Wingdings" charset="2"/>
              <a:buNone/>
              <a:tabLst/>
              <a:defRPr/>
            </a:pPr>
            <a:r>
              <a:rPr kumimoji="0" lang="en-US" sz="1100" b="0" i="0" u="none" strike="noStrike" kern="1200" cap="none" spc="0" normalizeH="0" baseline="0" noProof="0">
                <a:ln>
                  <a:noFill/>
                </a:ln>
                <a:solidFill>
                  <a:schemeClr val="tx2"/>
                </a:solidFill>
                <a:effectLst/>
                <a:uLnTx/>
                <a:uFillTx/>
                <a:latin typeface="Arial" panose="020B0604020202020204"/>
                <a:ea typeface="+mn-ea"/>
                <a:cs typeface="+mn-cs"/>
              </a:rPr>
              <a:t>© 2023 Voya Services Company. All rights reserved.</a:t>
            </a:r>
          </a:p>
          <a:p>
            <a:pPr marL="0" indent="0" eaLnBrk="1" hangingPunct="1">
              <a:buNone/>
            </a:pPr>
            <a:endParaRPr lang="en-US" altLang="en-US" sz="1200">
              <a:solidFill>
                <a:schemeClr val="tx2"/>
              </a:solidFill>
            </a:endParaRPr>
          </a:p>
        </p:txBody>
      </p:sp>
      <p:sp>
        <p:nvSpPr>
          <p:cNvPr id="15363" name="Title 2"/>
          <p:cNvSpPr>
            <a:spLocks noGrp="1"/>
          </p:cNvSpPr>
          <p:nvPr>
            <p:ph type="title" idx="4294967295"/>
          </p:nvPr>
        </p:nvSpPr>
        <p:spPr bwMode="auto">
          <a:xfrm>
            <a:off x="914400" y="387350"/>
            <a:ext cx="8229600" cy="7175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en-US" altLang="en-US" sz="2800"/>
              <a:t>Important Disclosures</a:t>
            </a:r>
          </a:p>
        </p:txBody>
      </p:sp>
      <p:sp>
        <p:nvSpPr>
          <p:cNvPr id="2" name="TextBox 2"/>
          <p:cNvSpPr txBox="1"/>
          <p:nvPr/>
        </p:nvSpPr>
        <p:spPr>
          <a:xfrm>
            <a:off x="0" y="0"/>
            <a:ext cx="0" cy="0"/>
          </a:xfrm>
          <a:prstGeom prst="rect">
            <a:avLst/>
          </a:prstGeom>
        </p:spPr>
        <p:txBody>
          <a:bodyPr rtlCol="0" anchor="t">
            <a:noAutofit/>
          </a:bodyPr>
          <a:lstStyle/>
          <a:p>
            <a:pPr algn="l">
              <a:defRPr/>
            </a:pPr>
            <a:endParaRPr lang="en-US" sz="1100"/>
          </a:p>
          <a:p>
            <a:r>
              <a:rPr lang="en-US" sz="100"/>
              <a:t>ADMASTER-STAMP!20240523-3593441-11436837</a:t>
            </a:r>
          </a:p>
        </p:txBody>
      </p:sp>
      <p:sp>
        <p:nvSpPr>
          <p:cNvPr id="3" name="TextBox 3"/>
          <p:cNvSpPr txBox="1"/>
          <p:nvPr/>
        </p:nvSpPr>
        <p:spPr>
          <a:xfrm>
            <a:off x="6400800" y="6019800"/>
            <a:ext cx="3810000" cy="243324"/>
          </a:xfrm>
          <a:prstGeom prst="rect">
            <a:avLst/>
          </a:prstGeom>
        </p:spPr>
        <p:txBody>
          <a:bodyPr lIns="0" tIns="0" rIns="0" bIns="0" rtlCol="0" anchor="t" anchorCtr="0">
            <a:noAutofit/>
          </a:bodyPr>
          <a:lstStyle/>
          <a:p>
            <a:pPr algn="l">
              <a:defRPr/>
            </a:pPr>
            <a:r>
              <a:rPr lang="en-US" sz="1200" b="0" i="0">
                <a:solidFill>
                  <a:srgbClr val="000000"/>
                </a:solidFill>
                <a:latin typeface="Courier"/>
              </a:rPr>
              <a:t>20240523-3593441-11436837</a:t>
            </a:r>
            <a:endParaRPr lang="en-US"/>
          </a:p>
        </p:txBody>
      </p:sp>
    </p:spTree>
    <p:extLst>
      <p:ext uri="{BB962C8B-B14F-4D97-AF65-F5344CB8AC3E}">
        <p14:creationId xmlns:p14="http://schemas.microsoft.com/office/powerpoint/2010/main" val="481711318"/>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350" y="2209800"/>
            <a:ext cx="9150350" cy="2432050"/>
          </a:xfrm>
          <a:prstGeom prst="rect">
            <a:avLst/>
          </a:prstGeom>
          <a:gradFill>
            <a:gsLst>
              <a:gs pos="0">
                <a:schemeClr val="bg1"/>
              </a:gs>
              <a:gs pos="46000">
                <a:schemeClr val="bg1">
                  <a:lumMod val="85000"/>
                </a:schemeClr>
              </a:gs>
              <a:gs pos="95000">
                <a:schemeClr val="bg1">
                  <a:lumMod val="85000"/>
                </a:schemeClr>
              </a:gs>
              <a:gs pos="100000">
                <a:schemeClr val="bg1"/>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a:p>
        </p:txBody>
      </p:sp>
      <p:pic>
        <p:nvPicPr>
          <p:cNvPr id="7" name="Picture 6" descr="Orange_Money.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33450" y="2057400"/>
            <a:ext cx="7321550"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txBox="1">
            <a:spLocks noChangeArrowheads="1"/>
          </p:cNvSpPr>
          <p:nvPr/>
        </p:nvSpPr>
        <p:spPr bwMode="auto">
          <a:xfrm>
            <a:off x="479425" y="5391150"/>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altLang="en-US" sz="3000" b="1">
                <a:solidFill>
                  <a:schemeClr val="bg2"/>
                </a:solidFill>
              </a:rPr>
              <a:t>Your retirement savings.</a:t>
            </a:r>
          </a:p>
        </p:txBody>
      </p:sp>
      <p:sp>
        <p:nvSpPr>
          <p:cNvPr id="10" name="Rectangle 7"/>
          <p:cNvSpPr txBox="1">
            <a:spLocks noChangeArrowheads="1"/>
          </p:cNvSpPr>
          <p:nvPr/>
        </p:nvSpPr>
        <p:spPr bwMode="auto">
          <a:xfrm>
            <a:off x="0" y="4197350"/>
            <a:ext cx="92202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altLang="en-US" sz="5500" b="1">
                <a:solidFill>
                  <a:schemeClr val="accent1"/>
                </a:solidFill>
              </a:rPr>
              <a:t>myOrangeMoney</a:t>
            </a:r>
            <a:r>
              <a:rPr lang="en-US" altLang="en-US" sz="3000" baseline="82000">
                <a:solidFill>
                  <a:schemeClr val="accent1"/>
                </a:solidFill>
              </a:rPr>
              <a:t>®</a:t>
            </a:r>
          </a:p>
        </p:txBody>
      </p:sp>
      <p:sp>
        <p:nvSpPr>
          <p:cNvPr id="21510"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r>
              <a:rPr lang="en-US" altLang="en-US" sz="2800"/>
              <a:t>See saving for retirement in a </a:t>
            </a:r>
            <a:r>
              <a:rPr lang="en-US" altLang="en-US" sz="2800" b="1"/>
              <a:t>whole new way</a:t>
            </a:r>
          </a:p>
        </p:txBody>
      </p:sp>
      <p:sp>
        <p:nvSpPr>
          <p:cNvPr id="2" name="TextBox 2"/>
          <p:cNvSpPr txBox="1"/>
          <p:nvPr/>
        </p:nvSpPr>
        <p:spPr>
          <a:xfrm>
            <a:off x="0" y="0"/>
            <a:ext cx="0" cy="0"/>
          </a:xfrm>
          <a:prstGeom prst="rect">
            <a:avLst/>
          </a:prstGeom>
        </p:spPr>
        <p:txBody>
          <a:bodyPr rtlCol="0" anchor="t">
            <a:noAutofit/>
          </a:bodyPr>
          <a:lstStyle/>
          <a:p>
            <a:pPr algn="l">
              <a:defRPr/>
            </a:pPr>
            <a:endParaRPr lang="en-US" sz="1100"/>
          </a:p>
          <a:p>
            <a:r>
              <a:rPr lang="en-US" sz="100"/>
              <a:t>ADMASTER-STAMP!20240523-3593441-11436837</a:t>
            </a:r>
          </a:p>
        </p:txBody>
      </p:sp>
      <p:sp>
        <p:nvSpPr>
          <p:cNvPr id="3" name="TextBox 3"/>
          <p:cNvSpPr txBox="1"/>
          <p:nvPr/>
        </p:nvSpPr>
        <p:spPr>
          <a:xfrm>
            <a:off x="6400800" y="6019800"/>
            <a:ext cx="3810000" cy="243324"/>
          </a:xfrm>
          <a:prstGeom prst="rect">
            <a:avLst/>
          </a:prstGeom>
        </p:spPr>
        <p:txBody>
          <a:bodyPr lIns="0" tIns="0" rIns="0" bIns="0" rtlCol="0" anchor="t" anchorCtr="0">
            <a:noAutofit/>
          </a:bodyPr>
          <a:lstStyle/>
          <a:p>
            <a:pPr algn="l">
              <a:defRPr/>
            </a:pPr>
            <a:r>
              <a:rPr lang="en-US" sz="1200" b="0" i="0">
                <a:solidFill>
                  <a:srgbClr val="000000"/>
                </a:solidFill>
                <a:latin typeface="Courier"/>
              </a:rPr>
              <a:t>20240523-3593441-11436837</a:t>
            </a:r>
            <a:endParaRPr lang="en-US"/>
          </a:p>
        </p:txBody>
      </p:sp>
    </p:spTree>
    <p:extLst>
      <p:ext uri="{BB962C8B-B14F-4D97-AF65-F5344CB8AC3E}">
        <p14:creationId xmlns:p14="http://schemas.microsoft.com/office/powerpoint/2010/main" val="2228009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descr="Dollar_bill_POS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600200"/>
            <a:ext cx="9144000" cy="364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Rectangle 17"/>
          <p:cNvSpPr>
            <a:spLocks noChangeArrowheads="1"/>
          </p:cNvSpPr>
          <p:nvPr/>
        </p:nvSpPr>
        <p:spPr bwMode="auto">
          <a:xfrm>
            <a:off x="1317625" y="3230563"/>
            <a:ext cx="21875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round/>
                <a:headEnd/>
                <a:tailEnd/>
              </a14:hiddenLine>
            </a:ext>
          </a:extLst>
        </p:spPr>
        <p:txBody>
          <a:bodyPr lIns="0" tIns="0" rIns="0" bIns="0"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altLang="en-US" sz="2000" b="1">
                <a:solidFill>
                  <a:schemeClr val="bg1"/>
                </a:solidFill>
              </a:rPr>
              <a:t>Retirement</a:t>
            </a:r>
          </a:p>
          <a:p>
            <a:pPr algn="ctr" eaLnBrk="1" hangingPunct="1"/>
            <a:r>
              <a:rPr lang="en-US" altLang="en-US" sz="2000" b="1">
                <a:solidFill>
                  <a:schemeClr val="bg1"/>
                </a:solidFill>
              </a:rPr>
              <a:t>Account</a:t>
            </a:r>
          </a:p>
        </p:txBody>
      </p:sp>
      <p:sp>
        <p:nvSpPr>
          <p:cNvPr id="28676" name="Rectangle 17"/>
          <p:cNvSpPr>
            <a:spLocks noChangeArrowheads="1"/>
          </p:cNvSpPr>
          <p:nvPr/>
        </p:nvSpPr>
        <p:spPr bwMode="auto">
          <a:xfrm>
            <a:off x="5867400" y="3230563"/>
            <a:ext cx="21875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round/>
                <a:headEnd/>
                <a:tailEnd/>
              </a14:hiddenLine>
            </a:ext>
          </a:extLst>
        </p:spPr>
        <p:txBody>
          <a:bodyPr lIns="0" tIns="0" rIns="0" bIns="0"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altLang="en-US" sz="2000" b="1">
                <a:solidFill>
                  <a:schemeClr val="bg1"/>
                </a:solidFill>
              </a:rPr>
              <a:t>Social</a:t>
            </a:r>
            <a:br>
              <a:rPr lang="en-US" altLang="en-US" sz="2000" b="1">
                <a:solidFill>
                  <a:schemeClr val="bg1"/>
                </a:solidFill>
              </a:rPr>
            </a:br>
            <a:r>
              <a:rPr lang="en-US" altLang="en-US" sz="2000" b="1">
                <a:solidFill>
                  <a:schemeClr val="bg1"/>
                </a:solidFill>
              </a:rPr>
              <a:t>Security</a:t>
            </a:r>
          </a:p>
        </p:txBody>
      </p:sp>
      <p:sp>
        <p:nvSpPr>
          <p:cNvPr id="28677" name="Rectangle 17"/>
          <p:cNvSpPr>
            <a:spLocks noChangeArrowheads="1"/>
          </p:cNvSpPr>
          <p:nvPr/>
        </p:nvSpPr>
        <p:spPr bwMode="auto">
          <a:xfrm>
            <a:off x="3698875" y="3230563"/>
            <a:ext cx="21875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round/>
                <a:headEnd/>
                <a:tailEnd/>
              </a14:hiddenLine>
            </a:ext>
          </a:extLst>
        </p:spPr>
        <p:txBody>
          <a:bodyPr lIns="0" tIns="0" rIns="0" bIns="0"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altLang="en-US" sz="2000" b="1">
                <a:solidFill>
                  <a:schemeClr val="bg1"/>
                </a:solidFill>
              </a:rPr>
              <a:t>Other</a:t>
            </a:r>
          </a:p>
        </p:txBody>
      </p:sp>
      <p:sp>
        <p:nvSpPr>
          <p:cNvPr id="28678" name="Title 2"/>
          <p:cNvSpPr>
            <a:spLocks noGrp="1"/>
          </p:cNvSpPr>
          <p:nvPr>
            <p:ph type="title" idx="4294967295"/>
          </p:nvPr>
        </p:nvSpPr>
        <p:spPr bwMode="auto">
          <a:xfrm>
            <a:off x="914400" y="387350"/>
            <a:ext cx="8229600" cy="7175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Your retirement income sources</a:t>
            </a:r>
            <a:endParaRPr lang="en-US" altLang="en-US" b="1"/>
          </a:p>
        </p:txBody>
      </p:sp>
      <p:sp>
        <p:nvSpPr>
          <p:cNvPr id="2" name="TextBox 2"/>
          <p:cNvSpPr txBox="1"/>
          <p:nvPr/>
        </p:nvSpPr>
        <p:spPr>
          <a:xfrm>
            <a:off x="0" y="0"/>
            <a:ext cx="0" cy="0"/>
          </a:xfrm>
          <a:prstGeom prst="rect">
            <a:avLst/>
          </a:prstGeom>
        </p:spPr>
        <p:txBody>
          <a:bodyPr rtlCol="0" anchor="t">
            <a:noAutofit/>
          </a:bodyPr>
          <a:lstStyle/>
          <a:p>
            <a:pPr algn="l">
              <a:defRPr/>
            </a:pPr>
            <a:endParaRPr lang="en-US" sz="1100"/>
          </a:p>
          <a:p>
            <a:r>
              <a:rPr lang="en-US" sz="100"/>
              <a:t>ADMASTER-STAMP!20240523-3593441-11436837</a:t>
            </a:r>
          </a:p>
        </p:txBody>
      </p:sp>
      <p:sp>
        <p:nvSpPr>
          <p:cNvPr id="3" name="TextBox 3"/>
          <p:cNvSpPr txBox="1"/>
          <p:nvPr/>
        </p:nvSpPr>
        <p:spPr>
          <a:xfrm>
            <a:off x="6400800" y="6019800"/>
            <a:ext cx="3810000" cy="243324"/>
          </a:xfrm>
          <a:prstGeom prst="rect">
            <a:avLst/>
          </a:prstGeom>
        </p:spPr>
        <p:txBody>
          <a:bodyPr lIns="0" tIns="0" rIns="0" bIns="0" rtlCol="0" anchor="t" anchorCtr="0">
            <a:noAutofit/>
          </a:bodyPr>
          <a:lstStyle/>
          <a:p>
            <a:pPr algn="l">
              <a:defRPr/>
            </a:pPr>
            <a:r>
              <a:rPr lang="en-US" sz="1200" b="0" i="0">
                <a:solidFill>
                  <a:srgbClr val="000000"/>
                </a:solidFill>
                <a:latin typeface="Courier"/>
              </a:rPr>
              <a:t>20240523-3593441-11436837</a:t>
            </a:r>
            <a:endParaRPr lang="en-US"/>
          </a:p>
        </p:txBody>
      </p:sp>
    </p:spTree>
    <p:extLst>
      <p:ext uri="{BB962C8B-B14F-4D97-AF65-F5344CB8AC3E}">
        <p14:creationId xmlns:p14="http://schemas.microsoft.com/office/powerpoint/2010/main" val="2898916418"/>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txBox="1">
            <a:spLocks noChangeArrowheads="1"/>
          </p:cNvSpPr>
          <p:nvPr/>
        </p:nvSpPr>
        <p:spPr bwMode="auto">
          <a:xfrm>
            <a:off x="5638800" y="1949450"/>
            <a:ext cx="3141662"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altLang="en-US" sz="2800" b="1" i="0" u="none" strike="noStrike" kern="1200" cap="none" spc="0" normalizeH="0" baseline="0" noProof="0">
                <a:ln>
                  <a:noFill/>
                </a:ln>
                <a:solidFill>
                  <a:srgbClr val="F58000"/>
                </a:solidFill>
                <a:effectLst/>
                <a:uLnTx/>
                <a:uFillTx/>
                <a:latin typeface="Arial" pitchFamily="34" charset="0"/>
                <a:ea typeface="MS PGothic" pitchFamily="34" charset="-128"/>
                <a:cs typeface="+mn-cs"/>
              </a:rPr>
              <a:t>myOrangeMoney</a:t>
            </a:r>
            <a:r>
              <a:rPr kumimoji="0" lang="en-US" altLang="en-US" sz="2800" b="1" i="0" u="none" strike="noStrike" kern="1200" cap="none" spc="0" normalizeH="0" baseline="30000" noProof="0">
                <a:ln>
                  <a:noFill/>
                </a:ln>
                <a:solidFill>
                  <a:srgbClr val="F58000"/>
                </a:solidFill>
                <a:effectLst/>
                <a:uLnTx/>
                <a:uFillTx/>
                <a:latin typeface="Arial" pitchFamily="34" charset="0"/>
                <a:ea typeface="MS PGothic" pitchFamily="34" charset="-128"/>
                <a:cs typeface="+mn-cs"/>
              </a:rPr>
              <a:t>®</a:t>
            </a:r>
          </a:p>
          <a:p>
            <a:pPr marL="0" marR="0" lvl="0" indent="0" algn="l" defTabSz="914400" rtl="0" eaLnBrk="1" fontAlgn="base" latinLnBrk="0" hangingPunct="1">
              <a:lnSpc>
                <a:spcPct val="9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6E6E6E"/>
              </a:solidFill>
              <a:effectLst/>
              <a:uLnTx/>
              <a:uFillTx/>
              <a:latin typeface="Arial" pitchFamily="34" charset="0"/>
              <a:ea typeface="MS PGothic" pitchFamily="34" charset="-128"/>
              <a:cs typeface="+mn-cs"/>
            </a:endParaRPr>
          </a:p>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6E6E6E"/>
                </a:solidFill>
                <a:effectLst/>
                <a:uLnTx/>
                <a:uFillTx/>
                <a:latin typeface="Arial" pitchFamily="34" charset="0"/>
                <a:ea typeface="MS PGothic" pitchFamily="34" charset="-128"/>
                <a:cs typeface="+mn-cs"/>
              </a:rPr>
              <a:t>Shows how your</a:t>
            </a:r>
            <a:br>
              <a:rPr kumimoji="0" lang="en-US" altLang="en-US" sz="2400" b="0" i="0" u="none" strike="noStrike" kern="1200" cap="none" spc="0" normalizeH="0" baseline="0" noProof="0">
                <a:ln>
                  <a:noFill/>
                </a:ln>
                <a:solidFill>
                  <a:srgbClr val="6E6E6E"/>
                </a:solidFill>
                <a:effectLst/>
                <a:uLnTx/>
                <a:uFillTx/>
                <a:latin typeface="Arial" pitchFamily="34" charset="0"/>
                <a:ea typeface="MS PGothic" pitchFamily="34" charset="-128"/>
                <a:cs typeface="+mn-cs"/>
              </a:rPr>
            </a:br>
            <a:r>
              <a:rPr kumimoji="0" lang="en-US" altLang="en-US" sz="2400" b="0" i="0" u="none" strike="noStrike" kern="1200" cap="none" spc="0" normalizeH="0" baseline="0" noProof="0">
                <a:ln>
                  <a:noFill/>
                </a:ln>
                <a:solidFill>
                  <a:srgbClr val="6E6E6E"/>
                </a:solidFill>
                <a:effectLst/>
                <a:uLnTx/>
                <a:uFillTx/>
                <a:latin typeface="Arial" pitchFamily="34" charset="0"/>
                <a:ea typeface="MS PGothic" pitchFamily="34" charset="-128"/>
                <a:cs typeface="+mn-cs"/>
              </a:rPr>
              <a:t>savings percentage affects your estimated monthly retirement</a:t>
            </a:r>
            <a:br>
              <a:rPr kumimoji="0" lang="en-US" altLang="en-US" sz="2400" b="0" i="0" u="none" strike="noStrike" kern="1200" cap="none" spc="0" normalizeH="0" baseline="0" noProof="0">
                <a:ln>
                  <a:noFill/>
                </a:ln>
                <a:solidFill>
                  <a:srgbClr val="6E6E6E"/>
                </a:solidFill>
                <a:effectLst/>
                <a:uLnTx/>
                <a:uFillTx/>
                <a:latin typeface="Arial" pitchFamily="34" charset="0"/>
                <a:ea typeface="MS PGothic" pitchFamily="34" charset="-128"/>
                <a:cs typeface="+mn-cs"/>
              </a:rPr>
            </a:br>
            <a:r>
              <a:rPr kumimoji="0" lang="en-US" altLang="en-US" sz="2400" b="0" i="0" u="none" strike="noStrike" kern="1200" cap="none" spc="0" normalizeH="0" baseline="0" noProof="0">
                <a:ln>
                  <a:noFill/>
                </a:ln>
                <a:solidFill>
                  <a:srgbClr val="6E6E6E"/>
                </a:solidFill>
                <a:effectLst/>
                <a:uLnTx/>
                <a:uFillTx/>
                <a:latin typeface="Arial" pitchFamily="34" charset="0"/>
                <a:ea typeface="MS PGothic" pitchFamily="34" charset="-128"/>
                <a:cs typeface="+mn-cs"/>
              </a:rPr>
              <a:t>income.</a:t>
            </a:r>
          </a:p>
        </p:txBody>
      </p:sp>
      <p:sp>
        <p:nvSpPr>
          <p:cNvPr id="22" name="Title 1"/>
          <p:cNvSpPr txBox="1">
            <a:spLocks/>
          </p:cNvSpPr>
          <p:nvPr/>
        </p:nvSpPr>
        <p:spPr>
          <a:xfrm>
            <a:off x="628651" y="365127"/>
            <a:ext cx="7886700" cy="1325563"/>
          </a:xfrm>
          <a:prstGeom prst="rect">
            <a:avLst/>
          </a:prstGeom>
        </p:spPr>
        <p:txBody>
          <a:bodyPr/>
          <a:lstStyle>
            <a:lvl1pPr algn="l" defTabSz="914377" rtl="0" eaLnBrk="1" latinLnBrk="0" hangingPunct="1">
              <a:lnSpc>
                <a:spcPct val="90000"/>
              </a:lnSpc>
              <a:spcBef>
                <a:spcPct val="0"/>
              </a:spcBef>
              <a:buNone/>
              <a:defRPr sz="2800" b="0" kern="1200" baseline="0">
                <a:solidFill>
                  <a:srgbClr val="55595D"/>
                </a:solidFill>
                <a:latin typeface="+mj-lt"/>
                <a:ea typeface="+mj-ea"/>
                <a:cs typeface="+mj-cs"/>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55595D"/>
                </a:solidFill>
                <a:effectLst/>
                <a:uLnTx/>
                <a:uFillTx/>
                <a:latin typeface="Arial" panose="020B0604020202020204"/>
                <a:ea typeface="+mj-ea"/>
                <a:cs typeface="+mj-cs"/>
              </a:rPr>
              <a:t>How much should you save?</a:t>
            </a:r>
          </a:p>
        </p:txBody>
      </p:sp>
      <p:sp>
        <p:nvSpPr>
          <p:cNvPr id="3" name="TextBox 2">
            <a:extLst>
              <a:ext uri="{FF2B5EF4-FFF2-40B4-BE49-F238E27FC236}">
                <a16:creationId xmlns:a16="http://schemas.microsoft.com/office/drawing/2014/main" id="{DFA6B55C-3274-CDE1-E223-3A88916C742B}"/>
              </a:ext>
            </a:extLst>
          </p:cNvPr>
          <p:cNvSpPr txBox="1"/>
          <p:nvPr/>
        </p:nvSpPr>
        <p:spPr>
          <a:xfrm>
            <a:off x="304910" y="5486400"/>
            <a:ext cx="8610489" cy="553998"/>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a:ln>
                  <a:noFill/>
                </a:ln>
                <a:solidFill>
                  <a:srgbClr val="6E6E6E"/>
                </a:solidFill>
                <a:effectLst/>
                <a:uLnTx/>
                <a:uFillTx/>
                <a:latin typeface="Arial" pitchFamily="34" charset="0"/>
                <a:ea typeface="MS PGothic" pitchFamily="34" charset="-128"/>
                <a:cs typeface="+mn-cs"/>
              </a:rPr>
              <a:t>IMPORTANT</a:t>
            </a:r>
            <a:r>
              <a:rPr kumimoji="0" lang="en-US" sz="1000" b="0" i="0" u="none" strike="noStrike" kern="1200" cap="none" spc="0" normalizeH="0" baseline="0" noProof="0">
                <a:ln>
                  <a:noFill/>
                </a:ln>
                <a:solidFill>
                  <a:srgbClr val="6E6E6E"/>
                </a:solidFill>
                <a:effectLst/>
                <a:uLnTx/>
                <a:uFillTx/>
                <a:latin typeface="Arial" pitchFamily="34" charset="0"/>
                <a:ea typeface="MS PGothic" pitchFamily="34" charset="-128"/>
                <a:cs typeface="+mn-cs"/>
              </a:rPr>
              <a:t>: The illustrations or other information generated by the calculators are hypothetical in nature, do not reflect actual investment results, and are not guarantees of future results. This information does not serve, either directly or indirectly, as legal, financial or tax advice and you should always consult a qualified professional legal, financial and/or tax advisor when making decisions related to your individual tax situation.</a:t>
            </a:r>
          </a:p>
        </p:txBody>
      </p:sp>
      <p:pic>
        <p:nvPicPr>
          <p:cNvPr id="7" name="Picture 6" descr="Shape, rectangle  Description automatically generated">
            <a:extLst>
              <a:ext uri="{FF2B5EF4-FFF2-40B4-BE49-F238E27FC236}">
                <a16:creationId xmlns:a16="http://schemas.microsoft.com/office/drawing/2014/main" id="{EA782EAE-D62E-C2BC-7E31-2357D91A1F87}"/>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l="10322" t="9069" r="9706"/>
          <a:stretch/>
        </p:blipFill>
        <p:spPr>
          <a:xfrm>
            <a:off x="-115327" y="1626214"/>
            <a:ext cx="5746817" cy="3503385"/>
          </a:xfrm>
          <a:prstGeom prst="rect">
            <a:avLst/>
          </a:prstGeom>
        </p:spPr>
      </p:pic>
      <p:sp>
        <p:nvSpPr>
          <p:cNvPr id="8" name="Rectangle 7">
            <a:extLst>
              <a:ext uri="{FF2B5EF4-FFF2-40B4-BE49-F238E27FC236}">
                <a16:creationId xmlns:a16="http://schemas.microsoft.com/office/drawing/2014/main" id="{381333E1-000C-142F-86F9-7EDF72C768EE}"/>
              </a:ext>
            </a:extLst>
          </p:cNvPr>
          <p:cNvSpPr/>
          <p:nvPr/>
        </p:nvSpPr>
        <p:spPr>
          <a:xfrm>
            <a:off x="609600" y="1818800"/>
            <a:ext cx="4239638" cy="267724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21C17C1D-81FB-D80A-E959-8AA52E4942D2}"/>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a:stretch/>
        </p:blipFill>
        <p:spPr>
          <a:xfrm>
            <a:off x="726782" y="1818800"/>
            <a:ext cx="4077218" cy="2677242"/>
          </a:xfrm>
          <a:prstGeom prst="rect">
            <a:avLst/>
          </a:prstGeom>
        </p:spPr>
      </p:pic>
      <p:pic>
        <p:nvPicPr>
          <p:cNvPr id="4" name="Picture 3">
            <a:extLst>
              <a:ext uri="{FF2B5EF4-FFF2-40B4-BE49-F238E27FC236}">
                <a16:creationId xmlns:a16="http://schemas.microsoft.com/office/drawing/2014/main" id="{24F72A96-B35B-4684-1273-172D2E2CE22A}"/>
              </a:ext>
            </a:extLst>
          </p:cNvPr>
          <p:cNvPicPr>
            <a:picLocks noChangeAspect="1"/>
          </p:cNvPicPr>
          <p:nvPr/>
        </p:nvPicPr>
        <p:blipFill>
          <a:blip r:embed="rId5"/>
          <a:stretch>
            <a:fillRect/>
          </a:stretch>
        </p:blipFill>
        <p:spPr>
          <a:xfrm>
            <a:off x="4553723" y="3429000"/>
            <a:ext cx="941489" cy="1998670"/>
          </a:xfrm>
          <a:prstGeom prst="rect">
            <a:avLst/>
          </a:prstGeom>
        </p:spPr>
      </p:pic>
      <p:sp>
        <p:nvSpPr>
          <p:cNvPr id="2" name="TextBox 2"/>
          <p:cNvSpPr txBox="1"/>
          <p:nvPr/>
        </p:nvSpPr>
        <p:spPr>
          <a:xfrm>
            <a:off x="0" y="0"/>
            <a:ext cx="0" cy="0"/>
          </a:xfrm>
          <a:prstGeom prst="rect">
            <a:avLst/>
          </a:prstGeom>
        </p:spPr>
        <p:txBody>
          <a:bodyPr rtlCol="0" anchor="t">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ADMASTER-STAMP!20240523-3593441-11436837</a:t>
            </a:r>
          </a:p>
        </p:txBody>
      </p:sp>
      <p:sp>
        <p:nvSpPr>
          <p:cNvPr id="9" name="TextBox 9"/>
          <p:cNvSpPr txBox="1"/>
          <p:nvPr/>
        </p:nvSpPr>
        <p:spPr>
          <a:xfrm>
            <a:off x="6400800" y="6019800"/>
            <a:ext cx="3810000" cy="243324"/>
          </a:xfrm>
          <a:prstGeom prst="rect">
            <a:avLst/>
          </a:prstGeom>
        </p:spPr>
        <p:txBody>
          <a:bodyPr lIns="0" tIns="0" rIns="0" bIns="0" rtlCol="0" anchor="t"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ourier"/>
                <a:ea typeface="MS PGothic" pitchFamily="34" charset="-128"/>
                <a:cs typeface="+mn-cs"/>
              </a:rPr>
              <a:t>20240523-3593441-11436837</a:t>
            </a:r>
            <a:endParaRPr kumimoji="0" 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spTree>
    <p:extLst>
      <p:ext uri="{BB962C8B-B14F-4D97-AF65-F5344CB8AC3E}">
        <p14:creationId xmlns:p14="http://schemas.microsoft.com/office/powerpoint/2010/main" val="78060888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t="1014" r="853"/>
          <a:stretch/>
        </p:blipFill>
        <p:spPr bwMode="auto">
          <a:xfrm>
            <a:off x="808041" y="1284579"/>
            <a:ext cx="7488233" cy="4534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139" t="-198" r="852"/>
          <a:stretch/>
        </p:blipFill>
        <p:spPr bwMode="auto">
          <a:xfrm>
            <a:off x="807116" y="1284580"/>
            <a:ext cx="7498684" cy="4551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r="2439"/>
          <a:stretch/>
        </p:blipFill>
        <p:spPr bwMode="auto">
          <a:xfrm>
            <a:off x="808041" y="1284580"/>
            <a:ext cx="7488233" cy="4551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idx="4294967295"/>
          </p:nvPr>
        </p:nvSpPr>
        <p:spPr>
          <a:xfrm>
            <a:off x="914400" y="387350"/>
            <a:ext cx="8229600" cy="717550"/>
          </a:xfrm>
        </p:spPr>
        <p:txBody>
          <a:bodyPr/>
          <a:lstStyle/>
          <a:p>
            <a:r>
              <a:rPr lang="en-US" altLang="en-US"/>
              <a:t>How much should you save?</a:t>
            </a:r>
            <a:endParaRPr lang="en-US"/>
          </a:p>
        </p:txBody>
      </p:sp>
      <p:sp>
        <p:nvSpPr>
          <p:cNvPr id="2" name="TextBox 1"/>
          <p:cNvSpPr txBox="1"/>
          <p:nvPr/>
        </p:nvSpPr>
        <p:spPr>
          <a:xfrm>
            <a:off x="304800" y="5867400"/>
            <a:ext cx="6988171"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800" b="1" i="0" u="none" strike="noStrike" kern="1200" cap="none" spc="0" normalizeH="0" baseline="0" noProof="0">
                <a:ln>
                  <a:noFill/>
                </a:ln>
                <a:solidFill>
                  <a:srgbClr val="F58000"/>
                </a:solidFill>
                <a:effectLst/>
                <a:uLnTx/>
                <a:uFillTx/>
                <a:latin typeface="Arial" pitchFamily="34" charset="0"/>
                <a:ea typeface="MS PGothic" pitchFamily="34" charset="-128"/>
                <a:cs typeface="+mn-cs"/>
              </a:rPr>
              <a:t>I</a:t>
            </a:r>
            <a:r>
              <a:rPr kumimoji="0" lang="en-US" sz="800" b="1" i="0" u="none" strike="noStrike" kern="1200" cap="none" spc="0" normalizeH="0" baseline="0" noProof="0">
                <a:ln>
                  <a:noFill/>
                </a:ln>
                <a:solidFill>
                  <a:srgbClr val="FFFFFF"/>
                </a:solidFill>
                <a:effectLst/>
                <a:uLnTx/>
                <a:uFillTx/>
                <a:latin typeface="Arial" panose="020B0604020202020204"/>
                <a:ea typeface="MS PGothic" pitchFamily="34" charset="-128"/>
                <a:cs typeface="+mn-cs"/>
              </a:rPr>
              <a:t>MPORTANT: </a:t>
            </a:r>
            <a:r>
              <a:rPr kumimoji="0" lang="en-US" sz="800" b="0" i="0" u="none" strike="noStrike" kern="1200" cap="none" spc="0" normalizeH="0" baseline="0" noProof="0">
                <a:ln>
                  <a:noFill/>
                </a:ln>
                <a:solidFill>
                  <a:srgbClr val="FFFFFF"/>
                </a:solidFill>
                <a:effectLst/>
                <a:uLnTx/>
                <a:uFillTx/>
                <a:latin typeface="Arial" panose="020B0604020202020204"/>
                <a:ea typeface="MS PGothic" pitchFamily="34" charset="-128"/>
                <a:cs typeface="+mn-cs"/>
              </a:rPr>
              <a:t>The illustrations or other information generated by the calculators are hypothetical in nature, do not reflect actual investment results, and are not guarantees of future results. This information does not serve, either directly or indirectly, as legal, financial or tax advice and you should always consult a qualified professional legal, financial and/or tax advisor when making decisions related to your individual tax situation.</a:t>
            </a:r>
          </a:p>
        </p:txBody>
      </p:sp>
      <p:sp>
        <p:nvSpPr>
          <p:cNvPr id="4" name="TextBox 3"/>
          <p:cNvSpPr txBox="1"/>
          <p:nvPr/>
        </p:nvSpPr>
        <p:spPr>
          <a:xfrm>
            <a:off x="6705600" y="1304803"/>
            <a:ext cx="1806571" cy="21544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800" b="1" i="1" u="none" strike="noStrike" kern="1200" cap="none" spc="0" normalizeH="0" baseline="0" noProof="0">
                <a:ln>
                  <a:noFill/>
                </a:ln>
                <a:solidFill>
                  <a:srgbClr val="F58000"/>
                </a:solidFill>
                <a:effectLst/>
                <a:uLnTx/>
                <a:uFillTx/>
                <a:latin typeface="Arial" pitchFamily="34" charset="0"/>
                <a:ea typeface="MS PGothic" pitchFamily="34" charset="-128"/>
                <a:cs typeface="+mn-cs"/>
              </a:rPr>
              <a:t>For illustrative purposes only. </a:t>
            </a:r>
          </a:p>
        </p:txBody>
      </p:sp>
      <p:sp>
        <p:nvSpPr>
          <p:cNvPr id="5" name="TextBox 5"/>
          <p:cNvSpPr txBox="1"/>
          <p:nvPr/>
        </p:nvSpPr>
        <p:spPr>
          <a:xfrm>
            <a:off x="0" y="0"/>
            <a:ext cx="0" cy="0"/>
          </a:xfrm>
          <a:prstGeom prst="rect">
            <a:avLst/>
          </a:prstGeom>
        </p:spPr>
        <p:txBody>
          <a:bodyPr rtlCol="0" anchor="t">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 b="0" i="0" u="none" strike="noStrike" kern="1200" cap="none" spc="0" normalizeH="0" baseline="0" noProof="0">
                <a:ln>
                  <a:noFill/>
                </a:ln>
                <a:solidFill>
                  <a:srgbClr val="F58000"/>
                </a:solidFill>
                <a:effectLst/>
                <a:uLnTx/>
                <a:uFillTx/>
                <a:latin typeface="Arial" pitchFamily="34" charset="0"/>
                <a:ea typeface="MS PGothic" pitchFamily="34" charset="-128"/>
                <a:cs typeface="+mn-cs"/>
              </a:rPr>
              <a:t>ADMASTER-STAMP!20240523-3593441-11436837</a:t>
            </a:r>
          </a:p>
        </p:txBody>
      </p:sp>
      <p:sp>
        <p:nvSpPr>
          <p:cNvPr id="6" name="TextBox 6"/>
          <p:cNvSpPr txBox="1"/>
          <p:nvPr/>
        </p:nvSpPr>
        <p:spPr>
          <a:xfrm>
            <a:off x="6400800" y="6019800"/>
            <a:ext cx="3810000" cy="243324"/>
          </a:xfrm>
          <a:prstGeom prst="rect">
            <a:avLst/>
          </a:prstGeom>
        </p:spPr>
        <p:txBody>
          <a:bodyPr lIns="0" tIns="0" rIns="0" bIns="0" rtlCol="0" anchor="t" anchorCtr="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ourier"/>
                <a:ea typeface="MS PGothic" pitchFamily="34" charset="-128"/>
                <a:cs typeface="+mn-cs"/>
              </a:rPr>
              <a:t>20240523-3593441-11436837</a:t>
            </a:r>
            <a:endParaRPr kumimoji="0" lang="en-US" sz="1800" b="0" i="0" u="none" strike="noStrike" kern="1200" cap="none" spc="0" normalizeH="0" baseline="0" noProof="0">
              <a:ln>
                <a:noFill/>
              </a:ln>
              <a:solidFill>
                <a:srgbClr val="F58000"/>
              </a:solidFill>
              <a:effectLst/>
              <a:uLnTx/>
              <a:uFillTx/>
              <a:latin typeface="Arial" pitchFamily="34" charset="0"/>
              <a:ea typeface="MS PGothic" pitchFamily="34" charset="-128"/>
              <a:cs typeface="+mn-cs"/>
            </a:endParaRPr>
          </a:p>
        </p:txBody>
      </p:sp>
    </p:spTree>
    <p:extLst>
      <p:ext uri="{BB962C8B-B14F-4D97-AF65-F5344CB8AC3E}">
        <p14:creationId xmlns:p14="http://schemas.microsoft.com/office/powerpoint/2010/main" val="261967790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21188" y="1600200"/>
            <a:ext cx="4265612" cy="2362200"/>
          </a:xfrm>
          <a:prstGeom prst="rect">
            <a:avLst/>
          </a:prstGeom>
          <a:noFill/>
          <a:ln w="28575">
            <a:solidFill>
              <a:srgbClr val="6E6E6E"/>
            </a:solidFill>
            <a:prstDash val="sysDot"/>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a:p>
        </p:txBody>
      </p:sp>
      <p:sp>
        <p:nvSpPr>
          <p:cNvPr id="17" name="TextBox 16"/>
          <p:cNvSpPr txBox="1">
            <a:spLocks noChangeArrowheads="1"/>
          </p:cNvSpPr>
          <p:nvPr/>
        </p:nvSpPr>
        <p:spPr bwMode="auto">
          <a:xfrm>
            <a:off x="5487988" y="1357313"/>
            <a:ext cx="2133600" cy="3238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altLang="en-US" sz="2100">
                <a:solidFill>
                  <a:schemeClr val="tx2"/>
                </a:solidFill>
              </a:rPr>
              <a:t>Total Earnings:</a:t>
            </a:r>
          </a:p>
        </p:txBody>
      </p:sp>
      <p:sp>
        <p:nvSpPr>
          <p:cNvPr id="29" name="Rectangle 28"/>
          <p:cNvSpPr/>
          <p:nvPr/>
        </p:nvSpPr>
        <p:spPr>
          <a:xfrm>
            <a:off x="6897688" y="1905000"/>
            <a:ext cx="1524000" cy="1835150"/>
          </a:xfrm>
          <a:prstGeom prst="rect">
            <a:avLst/>
          </a:prstGeom>
          <a:solidFill>
            <a:schemeClr val="bg1"/>
          </a:solidFill>
          <a:ln w="19050">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a:p>
        </p:txBody>
      </p:sp>
      <p:sp>
        <p:nvSpPr>
          <p:cNvPr id="31" name="Rectangle 30"/>
          <p:cNvSpPr/>
          <p:nvPr/>
        </p:nvSpPr>
        <p:spPr>
          <a:xfrm>
            <a:off x="4684713" y="1905000"/>
            <a:ext cx="1982787" cy="1817688"/>
          </a:xfrm>
          <a:prstGeom prst="rect">
            <a:avLst/>
          </a:prstGeom>
          <a:solidFill>
            <a:schemeClr val="bg1"/>
          </a:solidFill>
          <a:ln w="19050">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a:p>
        </p:txBody>
      </p:sp>
      <p:pic>
        <p:nvPicPr>
          <p:cNvPr id="34822" name="Picture 2" descr="C:\Users\i714613\Desktop\Enrollment\1052348_Stocks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3" y="1600200"/>
            <a:ext cx="4017962"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4684713" y="1905000"/>
            <a:ext cx="1982787" cy="450850"/>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a:p>
        </p:txBody>
      </p:sp>
      <p:sp>
        <p:nvSpPr>
          <p:cNvPr id="26" name="Rectangle 25"/>
          <p:cNvSpPr/>
          <p:nvPr/>
        </p:nvSpPr>
        <p:spPr>
          <a:xfrm>
            <a:off x="6897688" y="1905000"/>
            <a:ext cx="1524000" cy="450850"/>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a:p>
        </p:txBody>
      </p:sp>
      <p:sp>
        <p:nvSpPr>
          <p:cNvPr id="12" name="Rectangle 7"/>
          <p:cNvSpPr txBox="1">
            <a:spLocks noChangeArrowheads="1"/>
          </p:cNvSpPr>
          <p:nvPr/>
        </p:nvSpPr>
        <p:spPr bwMode="auto">
          <a:xfrm>
            <a:off x="4619625" y="4386263"/>
            <a:ext cx="3802063"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285750" indent="-285750"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lnSpc>
                <a:spcPct val="90000"/>
              </a:lnSpc>
              <a:buClr>
                <a:schemeClr val="accent1"/>
              </a:buClr>
              <a:buFont typeface="Arial" pitchFamily="34" charset="0"/>
              <a:buChar char="•"/>
            </a:pPr>
            <a:r>
              <a:rPr lang="en-US" altLang="en-US" sz="1600">
                <a:solidFill>
                  <a:schemeClr val="tx2"/>
                </a:solidFill>
              </a:rPr>
              <a:t>You choose to save some money out of each paycheck.</a:t>
            </a:r>
          </a:p>
          <a:p>
            <a:pPr eaLnBrk="1" hangingPunct="1">
              <a:lnSpc>
                <a:spcPct val="90000"/>
              </a:lnSpc>
              <a:buClr>
                <a:schemeClr val="accent1"/>
              </a:buClr>
              <a:buFont typeface="Arial" pitchFamily="34" charset="0"/>
              <a:buChar char="•"/>
            </a:pPr>
            <a:endParaRPr lang="en-US" altLang="en-US" sz="1600">
              <a:solidFill>
                <a:schemeClr val="tx2"/>
              </a:solidFill>
            </a:endParaRPr>
          </a:p>
          <a:p>
            <a:pPr eaLnBrk="1" hangingPunct="1">
              <a:lnSpc>
                <a:spcPct val="90000"/>
              </a:lnSpc>
              <a:buClr>
                <a:schemeClr val="accent1"/>
              </a:buClr>
              <a:buFont typeface="Arial" pitchFamily="34" charset="0"/>
              <a:buChar char="•"/>
            </a:pPr>
            <a:r>
              <a:rPr lang="en-US" altLang="en-US" sz="1600">
                <a:solidFill>
                  <a:schemeClr val="tx2"/>
                </a:solidFill>
              </a:rPr>
              <a:t>The amount you save is automatically deposited into your plan account.</a:t>
            </a:r>
          </a:p>
        </p:txBody>
      </p:sp>
      <p:pic>
        <p:nvPicPr>
          <p:cNvPr id="34826" name="Picture 2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27613" y="3028950"/>
            <a:ext cx="668337" cy="5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7" name="Picture 2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34050" y="3028950"/>
            <a:ext cx="668338" cy="5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8" name="Picture 2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37138" y="2482850"/>
            <a:ext cx="66675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9" name="Picture 2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19763" y="2479675"/>
            <a:ext cx="668337"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4421188" y="2024063"/>
            <a:ext cx="250983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altLang="en-US" b="1">
                <a:solidFill>
                  <a:schemeClr val="bg1"/>
                </a:solidFill>
              </a:rPr>
              <a:t>Take-home pay</a:t>
            </a:r>
          </a:p>
        </p:txBody>
      </p:sp>
      <p:sp>
        <p:nvSpPr>
          <p:cNvPr id="30" name="TextBox 29"/>
          <p:cNvSpPr txBox="1">
            <a:spLocks noChangeArrowheads="1"/>
          </p:cNvSpPr>
          <p:nvPr/>
        </p:nvSpPr>
        <p:spPr bwMode="auto">
          <a:xfrm>
            <a:off x="6630988" y="1998663"/>
            <a:ext cx="2055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ctr" eaLnBrk="1" hangingPunct="1"/>
            <a:r>
              <a:rPr lang="en-US" altLang="en-US" b="1">
                <a:solidFill>
                  <a:schemeClr val="bg1"/>
                </a:solidFill>
              </a:rPr>
              <a:t>Savings</a:t>
            </a:r>
          </a:p>
        </p:txBody>
      </p:sp>
      <p:pic>
        <p:nvPicPr>
          <p:cNvPr id="34832" name="Picture 1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24725" y="2724150"/>
            <a:ext cx="668338" cy="5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 name="Straight Connector 20"/>
          <p:cNvCxnSpPr/>
          <p:nvPr/>
        </p:nvCxnSpPr>
        <p:spPr>
          <a:xfrm flipH="1">
            <a:off x="2971800" y="457200"/>
            <a:ext cx="5105400" cy="0"/>
          </a:xfrm>
          <a:prstGeom prst="line">
            <a:avLst/>
          </a:prstGeom>
          <a:ln w="63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4834" name="Title 2"/>
          <p:cNvSpPr>
            <a:spLocks noGrp="1"/>
          </p:cNvSpPr>
          <p:nvPr>
            <p:ph type="title" idx="4294967295"/>
          </p:nvPr>
        </p:nvSpPr>
        <p:spPr bwMode="auto">
          <a:xfrm>
            <a:off x="914400" y="387350"/>
            <a:ext cx="8229600" cy="7175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a:t>How the plan works</a:t>
            </a:r>
            <a:endParaRPr lang="en-US" altLang="en-US" b="1"/>
          </a:p>
        </p:txBody>
      </p:sp>
      <p:sp>
        <p:nvSpPr>
          <p:cNvPr id="3" name="TextBox 3"/>
          <p:cNvSpPr txBox="1"/>
          <p:nvPr/>
        </p:nvSpPr>
        <p:spPr>
          <a:xfrm>
            <a:off x="0" y="0"/>
            <a:ext cx="0" cy="0"/>
          </a:xfrm>
          <a:prstGeom prst="rect">
            <a:avLst/>
          </a:prstGeom>
        </p:spPr>
        <p:txBody>
          <a:bodyPr rtlCol="0" anchor="t">
            <a:noAutofit/>
          </a:bodyPr>
          <a:lstStyle/>
          <a:p>
            <a:pPr algn="l">
              <a:defRPr/>
            </a:pPr>
            <a:endParaRPr lang="en-US" sz="1100"/>
          </a:p>
          <a:p>
            <a:r>
              <a:rPr lang="en-US" sz="100"/>
              <a:t>ADMASTER-STAMP!20240523-3593441-11436837</a:t>
            </a:r>
          </a:p>
        </p:txBody>
      </p:sp>
      <p:sp>
        <p:nvSpPr>
          <p:cNvPr id="5" name="TextBox 5"/>
          <p:cNvSpPr txBox="1"/>
          <p:nvPr/>
        </p:nvSpPr>
        <p:spPr>
          <a:xfrm>
            <a:off x="6400800" y="6019800"/>
            <a:ext cx="3810000" cy="243324"/>
          </a:xfrm>
          <a:prstGeom prst="rect">
            <a:avLst/>
          </a:prstGeom>
        </p:spPr>
        <p:txBody>
          <a:bodyPr lIns="0" tIns="0" rIns="0" bIns="0" rtlCol="0" anchor="t" anchorCtr="0">
            <a:noAutofit/>
          </a:bodyPr>
          <a:lstStyle/>
          <a:p>
            <a:pPr algn="l">
              <a:defRPr/>
            </a:pPr>
            <a:r>
              <a:rPr lang="en-US" sz="1200" b="0" i="0">
                <a:solidFill>
                  <a:srgbClr val="000000"/>
                </a:solidFill>
                <a:latin typeface="Courier"/>
              </a:rPr>
              <a:t>20240523-3593441-11436837</a:t>
            </a:r>
            <a:endParaRPr lang="en-US"/>
          </a:p>
        </p:txBody>
      </p:sp>
    </p:spTree>
    <p:extLst>
      <p:ext uri="{BB962C8B-B14F-4D97-AF65-F5344CB8AC3E}">
        <p14:creationId xmlns:p14="http://schemas.microsoft.com/office/powerpoint/2010/main" val="212566715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2" grpId="0"/>
      <p:bldP spid="4"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05139-1027-D277-31CB-7AB81BA2EA41}"/>
              </a:ext>
            </a:extLst>
          </p:cNvPr>
          <p:cNvSpPr>
            <a:spLocks noGrp="1"/>
          </p:cNvSpPr>
          <p:nvPr>
            <p:ph type="title"/>
          </p:nvPr>
        </p:nvSpPr>
        <p:spPr>
          <a:xfrm>
            <a:off x="1485900" y="924717"/>
            <a:ext cx="5915025" cy="790442"/>
          </a:xfrm>
        </p:spPr>
        <p:txBody>
          <a:bodyPr/>
          <a:lstStyle/>
          <a:p>
            <a:r>
              <a:rPr lang="en-US"/>
              <a:t>Employee Contributions</a:t>
            </a:r>
          </a:p>
        </p:txBody>
      </p:sp>
      <p:sp>
        <p:nvSpPr>
          <p:cNvPr id="3" name="Text Placeholder 2">
            <a:extLst>
              <a:ext uri="{FF2B5EF4-FFF2-40B4-BE49-F238E27FC236}">
                <a16:creationId xmlns:a16="http://schemas.microsoft.com/office/drawing/2014/main" id="{616A6A78-2934-279F-EE4A-1CD59EC09D0E}"/>
              </a:ext>
            </a:extLst>
          </p:cNvPr>
          <p:cNvSpPr>
            <a:spLocks noGrp="1"/>
          </p:cNvSpPr>
          <p:nvPr>
            <p:ph type="body" idx="1"/>
          </p:nvPr>
        </p:nvSpPr>
        <p:spPr>
          <a:xfrm>
            <a:off x="1567495" y="1820426"/>
            <a:ext cx="3047367" cy="617934"/>
          </a:xfrm>
        </p:spPr>
        <p:txBody>
          <a:bodyPr>
            <a:normAutofit fontScale="92500"/>
          </a:bodyPr>
          <a:lstStyle/>
          <a:p>
            <a:r>
              <a:rPr lang="en-US">
                <a:solidFill>
                  <a:srgbClr val="222222"/>
                </a:solidFill>
                <a:latin typeface="+mj-lt"/>
                <a:cs typeface="Helvetica"/>
              </a:rPr>
              <a:t>Pre-tax contributions</a:t>
            </a:r>
          </a:p>
          <a:p>
            <a:endParaRPr lang="en-US"/>
          </a:p>
        </p:txBody>
      </p:sp>
      <p:sp>
        <p:nvSpPr>
          <p:cNvPr id="5" name="Text Placeholder 4">
            <a:extLst>
              <a:ext uri="{FF2B5EF4-FFF2-40B4-BE49-F238E27FC236}">
                <a16:creationId xmlns:a16="http://schemas.microsoft.com/office/drawing/2014/main" id="{B43E1F4A-E73F-B8A0-D406-AE1B0CFEC0D0}"/>
              </a:ext>
            </a:extLst>
          </p:cNvPr>
          <p:cNvSpPr>
            <a:spLocks noGrp="1"/>
          </p:cNvSpPr>
          <p:nvPr>
            <p:ph type="body" sz="quarter" idx="3"/>
          </p:nvPr>
        </p:nvSpPr>
        <p:spPr>
          <a:xfrm>
            <a:off x="4600209" y="1845203"/>
            <a:ext cx="2915543" cy="617934"/>
          </a:xfrm>
        </p:spPr>
        <p:txBody>
          <a:bodyPr>
            <a:normAutofit fontScale="92500"/>
          </a:bodyPr>
          <a:lstStyle/>
          <a:p>
            <a:r>
              <a:rPr lang="en-US">
                <a:solidFill>
                  <a:srgbClr val="222222"/>
                </a:solidFill>
                <a:latin typeface="+mj-lt"/>
                <a:cs typeface="Helvetica"/>
              </a:rPr>
              <a:t>Roth contributions</a:t>
            </a:r>
          </a:p>
          <a:p>
            <a:endParaRPr lang="en-US"/>
          </a:p>
        </p:txBody>
      </p:sp>
      <p:sp>
        <p:nvSpPr>
          <p:cNvPr id="7" name="Content Placeholder 10">
            <a:extLst>
              <a:ext uri="{FF2B5EF4-FFF2-40B4-BE49-F238E27FC236}">
                <a16:creationId xmlns:a16="http://schemas.microsoft.com/office/drawing/2014/main" id="{D96B2938-E410-A162-46B2-7967F9C63A37}"/>
              </a:ext>
            </a:extLst>
          </p:cNvPr>
          <p:cNvSpPr txBox="1">
            <a:spLocks noGrp="1"/>
          </p:cNvSpPr>
          <p:nvPr>
            <p:ph sz="half" idx="2"/>
          </p:nvPr>
        </p:nvSpPr>
        <p:spPr>
          <a:xfrm>
            <a:off x="1632927" y="2340935"/>
            <a:ext cx="2901553" cy="2763441"/>
          </a:xfrm>
          <a:prstGeom prst="rect">
            <a:avLst/>
          </a:prstGeom>
        </p:spPr>
        <p:txBody>
          <a:bodyPr vert="horz" wrap="square" lIns="0" tIns="0" rIns="0" bIns="0" rtlCol="0">
            <a:noAutofit/>
          </a:bodyPr>
          <a:lstStyle>
            <a:lvl1pPr marL="0" indent="0" algn="l" defTabSz="514350" rtl="0" eaLnBrk="1" latinLnBrk="0" hangingPunct="1">
              <a:lnSpc>
                <a:spcPct val="100000"/>
              </a:lnSpc>
              <a:spcBef>
                <a:spcPts val="600"/>
              </a:spcBef>
              <a:spcAft>
                <a:spcPts val="1200"/>
              </a:spcAft>
              <a:buFont typeface="Arial" panose="020B0604020202020204" pitchFamily="34" charset="0"/>
              <a:buNone/>
              <a:defRPr sz="1100" kern="1200">
                <a:solidFill>
                  <a:schemeClr val="tx1"/>
                </a:solidFill>
                <a:latin typeface="+mn-lt"/>
                <a:ea typeface="+mn-ea"/>
                <a:cs typeface="+mn-cs"/>
              </a:defRPr>
            </a:lvl1pPr>
            <a:lvl2pPr marL="114300" indent="-114300" algn="l" defTabSz="514350" rtl="0" eaLnBrk="1" latinLnBrk="0" hangingPunct="1">
              <a:lnSpc>
                <a:spcPct val="100000"/>
              </a:lnSpc>
              <a:spcBef>
                <a:spcPts val="0"/>
              </a:spcBef>
              <a:spcAft>
                <a:spcPts val="600"/>
              </a:spcAft>
              <a:buClr>
                <a:schemeClr val="accent1"/>
              </a:buClr>
              <a:buFont typeface="Arial" panose="020B0604020202020204" pitchFamily="34" charset="0"/>
              <a:buChar char="•"/>
              <a:defRPr sz="1100" kern="1200">
                <a:solidFill>
                  <a:schemeClr val="tx1"/>
                </a:solidFill>
                <a:latin typeface="+mn-lt"/>
                <a:ea typeface="+mn-ea"/>
                <a:cs typeface="+mn-cs"/>
              </a:defRPr>
            </a:lvl2pPr>
            <a:lvl3pPr marL="228600" indent="-114300" algn="l" defTabSz="514350" rtl="0" eaLnBrk="1" latinLnBrk="0" hangingPunct="1">
              <a:lnSpc>
                <a:spcPct val="100000"/>
              </a:lnSpc>
              <a:spcBef>
                <a:spcPts val="0"/>
              </a:spcBef>
              <a:spcAft>
                <a:spcPts val="600"/>
              </a:spcAft>
              <a:buClr>
                <a:schemeClr val="accent1"/>
              </a:buClr>
              <a:buFont typeface="Taub Sans" pitchFamily="2" charset="0"/>
              <a:buChar char="◦"/>
              <a:tabLst/>
              <a:defRPr sz="1100" kern="1200">
                <a:solidFill>
                  <a:schemeClr val="tx1"/>
                </a:solidFill>
                <a:latin typeface="+mn-lt"/>
                <a:ea typeface="+mn-ea"/>
                <a:cs typeface="+mn-cs"/>
              </a:defRPr>
            </a:lvl3pPr>
            <a:lvl4pPr marL="342900" indent="-114300" algn="l" defTabSz="514350" rtl="0" eaLnBrk="1" latinLnBrk="0" hangingPunct="1">
              <a:lnSpc>
                <a:spcPct val="100000"/>
              </a:lnSpc>
              <a:spcBef>
                <a:spcPts val="0"/>
              </a:spcBef>
              <a:spcAft>
                <a:spcPts val="600"/>
              </a:spcAft>
              <a:buClr>
                <a:schemeClr val="accent1"/>
              </a:buClr>
              <a:buFont typeface="Arial" panose="020B0604020202020204" pitchFamily="34" charset="0"/>
              <a:buChar char="•"/>
              <a:defRPr sz="1100" kern="1200">
                <a:solidFill>
                  <a:schemeClr val="tx1"/>
                </a:solidFill>
                <a:latin typeface="+mn-lt"/>
                <a:ea typeface="+mn-ea"/>
                <a:cs typeface="+mn-cs"/>
              </a:defRPr>
            </a:lvl4pPr>
            <a:lvl5pPr marL="457200" indent="-114300" algn="l" defTabSz="514350" rtl="0" eaLnBrk="1" latinLnBrk="0" hangingPunct="1">
              <a:lnSpc>
                <a:spcPct val="100000"/>
              </a:lnSpc>
              <a:spcBef>
                <a:spcPts val="0"/>
              </a:spcBef>
              <a:spcAft>
                <a:spcPts val="600"/>
              </a:spcAft>
              <a:buClr>
                <a:schemeClr val="accent1"/>
              </a:buClr>
              <a:buFont typeface="Taub Sans" pitchFamily="2" charset="0"/>
              <a:buChar char="◦"/>
              <a:tabLst/>
              <a:defRPr sz="1100"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pPr marL="114297" lvl="1" indent="-114297" defTabSz="514337">
              <a:buClr>
                <a:srgbClr val="D0271D"/>
              </a:buClr>
            </a:pPr>
            <a:r>
              <a:rPr lang="en-US" sz="1200">
                <a:solidFill>
                  <a:srgbClr val="222222"/>
                </a:solidFill>
                <a:latin typeface="Arial" panose="020B0604020202020204" pitchFamily="34" charset="0"/>
                <a:cs typeface="Arial" panose="020B0604020202020204" pitchFamily="34" charset="0"/>
              </a:rPr>
              <a:t>Made before taxes are deducted</a:t>
            </a:r>
          </a:p>
          <a:p>
            <a:pPr marL="114297" lvl="1" indent="-114297" defTabSz="514337">
              <a:buClr>
                <a:srgbClr val="D0271D"/>
              </a:buClr>
            </a:pPr>
            <a:r>
              <a:rPr lang="en-US" sz="1200">
                <a:solidFill>
                  <a:srgbClr val="222222"/>
                </a:solidFill>
                <a:latin typeface="Arial" panose="020B0604020202020204" pitchFamily="34" charset="0"/>
                <a:cs typeface="Arial" panose="020B0604020202020204" pitchFamily="34" charset="0"/>
              </a:rPr>
              <a:t>Reduce taxable income</a:t>
            </a:r>
          </a:p>
          <a:p>
            <a:pPr marL="114297" lvl="1" indent="-114297" defTabSz="514337">
              <a:buClr>
                <a:srgbClr val="D0271D"/>
              </a:buClr>
            </a:pPr>
            <a:r>
              <a:rPr lang="en-US" sz="1200">
                <a:solidFill>
                  <a:srgbClr val="222222"/>
                </a:solidFill>
                <a:latin typeface="Arial" panose="020B0604020202020204" pitchFamily="34" charset="0"/>
                <a:cs typeface="Arial" panose="020B0604020202020204" pitchFamily="34" charset="0"/>
              </a:rPr>
              <a:t>Growth is tax-deferred</a:t>
            </a:r>
          </a:p>
          <a:p>
            <a:pPr marL="114297" lvl="1" indent="-114297" defTabSz="514337">
              <a:buClr>
                <a:srgbClr val="D0271D"/>
              </a:buClr>
            </a:pPr>
            <a:r>
              <a:rPr lang="en-US" sz="1200">
                <a:solidFill>
                  <a:srgbClr val="222222"/>
                </a:solidFill>
                <a:latin typeface="Arial" panose="020B0604020202020204" pitchFamily="34" charset="0"/>
                <a:cs typeface="Arial" panose="020B0604020202020204" pitchFamily="34" charset="0"/>
              </a:rPr>
              <a:t>Taxes paid when you take a distribution</a:t>
            </a:r>
          </a:p>
        </p:txBody>
      </p:sp>
      <p:sp>
        <p:nvSpPr>
          <p:cNvPr id="8" name="Content Placeholder 10">
            <a:extLst>
              <a:ext uri="{FF2B5EF4-FFF2-40B4-BE49-F238E27FC236}">
                <a16:creationId xmlns:a16="http://schemas.microsoft.com/office/drawing/2014/main" id="{610E28FF-886F-2DBF-C172-8391DAAC3D39}"/>
              </a:ext>
            </a:extLst>
          </p:cNvPr>
          <p:cNvSpPr txBox="1">
            <a:spLocks noGrp="1"/>
          </p:cNvSpPr>
          <p:nvPr>
            <p:ph sz="quarter" idx="4"/>
          </p:nvPr>
        </p:nvSpPr>
        <p:spPr>
          <a:xfrm>
            <a:off x="4614863" y="2340935"/>
            <a:ext cx="2915841" cy="2763441"/>
          </a:xfrm>
          <a:prstGeom prst="rect">
            <a:avLst/>
          </a:prstGeom>
        </p:spPr>
        <p:txBody>
          <a:bodyPr vert="horz" wrap="square" lIns="0" tIns="0" rIns="0" bIns="0" rtlCol="0">
            <a:noAutofit/>
          </a:bodyPr>
          <a:lstStyle>
            <a:lvl1pPr marL="0" indent="0" algn="l" defTabSz="514350" rtl="0" eaLnBrk="1" latinLnBrk="0" hangingPunct="1">
              <a:lnSpc>
                <a:spcPct val="100000"/>
              </a:lnSpc>
              <a:spcBef>
                <a:spcPts val="600"/>
              </a:spcBef>
              <a:spcAft>
                <a:spcPts val="1200"/>
              </a:spcAft>
              <a:buFont typeface="Arial" panose="020B0604020202020204" pitchFamily="34" charset="0"/>
              <a:buNone/>
              <a:defRPr sz="1100" kern="1200">
                <a:solidFill>
                  <a:schemeClr val="tx1"/>
                </a:solidFill>
                <a:latin typeface="+mn-lt"/>
                <a:ea typeface="+mn-ea"/>
                <a:cs typeface="+mn-cs"/>
              </a:defRPr>
            </a:lvl1pPr>
            <a:lvl2pPr marL="114300" indent="-114300" algn="l" defTabSz="514350" rtl="0" eaLnBrk="1" latinLnBrk="0" hangingPunct="1">
              <a:lnSpc>
                <a:spcPct val="100000"/>
              </a:lnSpc>
              <a:spcBef>
                <a:spcPts val="0"/>
              </a:spcBef>
              <a:spcAft>
                <a:spcPts val="600"/>
              </a:spcAft>
              <a:buClr>
                <a:schemeClr val="accent1"/>
              </a:buClr>
              <a:buFont typeface="Arial" panose="020B0604020202020204" pitchFamily="34" charset="0"/>
              <a:buChar char="•"/>
              <a:defRPr sz="1100" kern="1200">
                <a:solidFill>
                  <a:schemeClr val="tx1"/>
                </a:solidFill>
                <a:latin typeface="+mn-lt"/>
                <a:ea typeface="+mn-ea"/>
                <a:cs typeface="+mn-cs"/>
              </a:defRPr>
            </a:lvl2pPr>
            <a:lvl3pPr marL="228600" indent="-114300" algn="l" defTabSz="514350" rtl="0" eaLnBrk="1" latinLnBrk="0" hangingPunct="1">
              <a:lnSpc>
                <a:spcPct val="100000"/>
              </a:lnSpc>
              <a:spcBef>
                <a:spcPts val="0"/>
              </a:spcBef>
              <a:spcAft>
                <a:spcPts val="600"/>
              </a:spcAft>
              <a:buClr>
                <a:schemeClr val="accent1"/>
              </a:buClr>
              <a:buFont typeface="Taub Sans" pitchFamily="2" charset="0"/>
              <a:buChar char="◦"/>
              <a:tabLst/>
              <a:defRPr sz="1100" kern="1200">
                <a:solidFill>
                  <a:schemeClr val="tx1"/>
                </a:solidFill>
                <a:latin typeface="+mn-lt"/>
                <a:ea typeface="+mn-ea"/>
                <a:cs typeface="+mn-cs"/>
              </a:defRPr>
            </a:lvl3pPr>
            <a:lvl4pPr marL="342900" indent="-114300" algn="l" defTabSz="514350" rtl="0" eaLnBrk="1" latinLnBrk="0" hangingPunct="1">
              <a:lnSpc>
                <a:spcPct val="100000"/>
              </a:lnSpc>
              <a:spcBef>
                <a:spcPts val="0"/>
              </a:spcBef>
              <a:spcAft>
                <a:spcPts val="600"/>
              </a:spcAft>
              <a:buClr>
                <a:schemeClr val="accent1"/>
              </a:buClr>
              <a:buFont typeface="Arial" panose="020B0604020202020204" pitchFamily="34" charset="0"/>
              <a:buChar char="•"/>
              <a:defRPr sz="1100" kern="1200">
                <a:solidFill>
                  <a:schemeClr val="tx1"/>
                </a:solidFill>
                <a:latin typeface="+mn-lt"/>
                <a:ea typeface="+mn-ea"/>
                <a:cs typeface="+mn-cs"/>
              </a:defRPr>
            </a:lvl4pPr>
            <a:lvl5pPr marL="457200" indent="-114300" algn="l" defTabSz="514350" rtl="0" eaLnBrk="1" latinLnBrk="0" hangingPunct="1">
              <a:lnSpc>
                <a:spcPct val="100000"/>
              </a:lnSpc>
              <a:spcBef>
                <a:spcPts val="0"/>
              </a:spcBef>
              <a:spcAft>
                <a:spcPts val="600"/>
              </a:spcAft>
              <a:buClr>
                <a:schemeClr val="accent1"/>
              </a:buClr>
              <a:buFont typeface="Taub Sans" pitchFamily="2" charset="0"/>
              <a:buChar char="◦"/>
              <a:tabLst/>
              <a:defRPr sz="1100"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pPr marL="114297" lvl="1" indent="-114297" defTabSz="514337">
              <a:buClr>
                <a:srgbClr val="D0271D"/>
              </a:buClr>
            </a:pPr>
            <a:r>
              <a:rPr lang="en-US" sz="1200">
                <a:solidFill>
                  <a:srgbClr val="222222"/>
                </a:solidFill>
                <a:latin typeface="+mj-lt"/>
                <a:cs typeface="Helvetica"/>
              </a:rPr>
              <a:t>Made after taxes are deducted</a:t>
            </a:r>
          </a:p>
          <a:p>
            <a:pPr marL="114297" lvl="1" indent="-114297" defTabSz="514337">
              <a:buClr>
                <a:srgbClr val="D0271D"/>
              </a:buClr>
            </a:pPr>
            <a:r>
              <a:rPr lang="en-US" sz="1200">
                <a:solidFill>
                  <a:srgbClr val="222222"/>
                </a:solidFill>
                <a:latin typeface="+mj-lt"/>
                <a:cs typeface="Helvetica"/>
              </a:rPr>
              <a:t>Does not reduce taxable income</a:t>
            </a:r>
          </a:p>
          <a:p>
            <a:pPr marL="114297" lvl="1" indent="-114297" defTabSz="514337">
              <a:buClr>
                <a:srgbClr val="D0271D"/>
              </a:buClr>
            </a:pPr>
            <a:r>
              <a:rPr lang="en-US" sz="1200">
                <a:solidFill>
                  <a:srgbClr val="222222"/>
                </a:solidFill>
                <a:latin typeface="+mj-lt"/>
                <a:cs typeface="Helvetica"/>
              </a:rPr>
              <a:t>Growth is tax-deferred</a:t>
            </a:r>
          </a:p>
          <a:p>
            <a:pPr marL="114297" lvl="1" indent="-114297" defTabSz="514337">
              <a:buClr>
                <a:srgbClr val="D0271D"/>
              </a:buClr>
            </a:pPr>
            <a:r>
              <a:rPr lang="en-US" sz="1200">
                <a:solidFill>
                  <a:srgbClr val="222222"/>
                </a:solidFill>
                <a:latin typeface="+mj-lt"/>
                <a:cs typeface="Helvetica"/>
              </a:rPr>
              <a:t>Potential tax-free distribution</a:t>
            </a:r>
            <a:r>
              <a:rPr lang="en-US" sz="1200" baseline="30000">
                <a:solidFill>
                  <a:srgbClr val="222222"/>
                </a:solidFill>
                <a:latin typeface="+mj-lt"/>
                <a:cs typeface="Helvetica"/>
              </a:rPr>
              <a:t>1</a:t>
            </a:r>
          </a:p>
        </p:txBody>
      </p:sp>
      <p:sp>
        <p:nvSpPr>
          <p:cNvPr id="9" name="Text Box 3">
            <a:extLst>
              <a:ext uri="{FF2B5EF4-FFF2-40B4-BE49-F238E27FC236}">
                <a16:creationId xmlns:a16="http://schemas.microsoft.com/office/drawing/2014/main" id="{069B8FD3-0E4A-C750-0DBF-9C9744163B8A}"/>
              </a:ext>
            </a:extLst>
          </p:cNvPr>
          <p:cNvSpPr txBox="1">
            <a:spLocks noChangeArrowheads="1"/>
          </p:cNvSpPr>
          <p:nvPr/>
        </p:nvSpPr>
        <p:spPr bwMode="auto">
          <a:xfrm>
            <a:off x="4614864" y="3384058"/>
            <a:ext cx="3057683"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30000"/>
              </a:spcBef>
              <a:buClr>
                <a:schemeClr val="hlink"/>
              </a:buClr>
              <a:buFont typeface="Arial" charset="0"/>
              <a:buChar char="•"/>
              <a:defRPr sz="2000">
                <a:solidFill>
                  <a:srgbClr val="000066"/>
                </a:solidFill>
                <a:latin typeface="Arial" charset="0"/>
              </a:defRPr>
            </a:lvl1pPr>
            <a:lvl2pPr marL="742950" indent="-285750" eaLnBrk="0" hangingPunct="0">
              <a:spcBef>
                <a:spcPct val="30000"/>
              </a:spcBef>
              <a:buClr>
                <a:schemeClr val="hlink"/>
              </a:buClr>
              <a:buFont typeface="Arial" charset="0"/>
              <a:buChar char="•"/>
              <a:defRPr>
                <a:solidFill>
                  <a:srgbClr val="000066"/>
                </a:solidFill>
                <a:latin typeface="Arial" charset="0"/>
              </a:defRPr>
            </a:lvl2pPr>
            <a:lvl3pPr marL="1143000" indent="-228600" eaLnBrk="0" hangingPunct="0">
              <a:spcBef>
                <a:spcPct val="30000"/>
              </a:spcBef>
              <a:buClr>
                <a:schemeClr val="hlink"/>
              </a:buClr>
              <a:buFont typeface="Arial" charset="0"/>
              <a:buChar char="•"/>
              <a:defRPr sz="1600">
                <a:solidFill>
                  <a:srgbClr val="000066"/>
                </a:solidFill>
                <a:latin typeface="Arial" charset="0"/>
              </a:defRPr>
            </a:lvl3pPr>
            <a:lvl4pPr marL="1600200" indent="-228600" eaLnBrk="0" hangingPunct="0">
              <a:spcBef>
                <a:spcPct val="30000"/>
              </a:spcBef>
              <a:buClr>
                <a:schemeClr val="hlink"/>
              </a:buClr>
              <a:buFont typeface="Arial" charset="0"/>
              <a:buChar char="•"/>
              <a:defRPr sz="1600">
                <a:solidFill>
                  <a:srgbClr val="000066"/>
                </a:solidFill>
                <a:latin typeface="Arial" charset="0"/>
              </a:defRPr>
            </a:lvl4pPr>
            <a:lvl5pPr marL="2057400" indent="-228600" eaLnBrk="0" hangingPunct="0">
              <a:spcBef>
                <a:spcPct val="30000"/>
              </a:spcBef>
              <a:buClr>
                <a:schemeClr val="hlink"/>
              </a:buClr>
              <a:buFont typeface="Arial" charset="0"/>
              <a:buChar char="•"/>
              <a:defRPr sz="1600">
                <a:solidFill>
                  <a:srgbClr val="000066"/>
                </a:solidFill>
                <a:latin typeface="Arial" charset="0"/>
              </a:defRPr>
            </a:lvl5pPr>
            <a:lvl6pPr marL="2514600" indent="-228600" eaLnBrk="0" fontAlgn="base" hangingPunct="0">
              <a:spcBef>
                <a:spcPct val="30000"/>
              </a:spcBef>
              <a:spcAft>
                <a:spcPct val="0"/>
              </a:spcAft>
              <a:buClr>
                <a:schemeClr val="hlink"/>
              </a:buClr>
              <a:buFont typeface="Arial" charset="0"/>
              <a:buChar char="•"/>
              <a:defRPr sz="1600">
                <a:solidFill>
                  <a:srgbClr val="000066"/>
                </a:solidFill>
                <a:latin typeface="Arial" charset="0"/>
              </a:defRPr>
            </a:lvl6pPr>
            <a:lvl7pPr marL="2971800" indent="-228600" eaLnBrk="0" fontAlgn="base" hangingPunct="0">
              <a:spcBef>
                <a:spcPct val="30000"/>
              </a:spcBef>
              <a:spcAft>
                <a:spcPct val="0"/>
              </a:spcAft>
              <a:buClr>
                <a:schemeClr val="hlink"/>
              </a:buClr>
              <a:buFont typeface="Arial" charset="0"/>
              <a:buChar char="•"/>
              <a:defRPr sz="1600">
                <a:solidFill>
                  <a:srgbClr val="000066"/>
                </a:solidFill>
                <a:latin typeface="Arial" charset="0"/>
              </a:defRPr>
            </a:lvl7pPr>
            <a:lvl8pPr marL="3429000" indent="-228600" eaLnBrk="0" fontAlgn="base" hangingPunct="0">
              <a:spcBef>
                <a:spcPct val="30000"/>
              </a:spcBef>
              <a:spcAft>
                <a:spcPct val="0"/>
              </a:spcAft>
              <a:buClr>
                <a:schemeClr val="hlink"/>
              </a:buClr>
              <a:buFont typeface="Arial" charset="0"/>
              <a:buChar char="•"/>
              <a:defRPr sz="1600">
                <a:solidFill>
                  <a:srgbClr val="000066"/>
                </a:solidFill>
                <a:latin typeface="Arial" charset="0"/>
              </a:defRPr>
            </a:lvl8pPr>
            <a:lvl9pPr marL="3886200" indent="-228600" eaLnBrk="0" fontAlgn="base" hangingPunct="0">
              <a:spcBef>
                <a:spcPct val="30000"/>
              </a:spcBef>
              <a:spcAft>
                <a:spcPct val="0"/>
              </a:spcAft>
              <a:buClr>
                <a:schemeClr val="hlink"/>
              </a:buClr>
              <a:buFont typeface="Arial" charset="0"/>
              <a:buChar char="•"/>
              <a:defRPr sz="1600">
                <a:solidFill>
                  <a:srgbClr val="000066"/>
                </a:solidFill>
                <a:latin typeface="Arial" charset="0"/>
              </a:defRPr>
            </a:lvl9pPr>
          </a:lstStyle>
          <a:p>
            <a:pPr defTabSz="685783">
              <a:spcBef>
                <a:spcPct val="0"/>
              </a:spcBef>
              <a:buClrTx/>
              <a:buNone/>
            </a:pPr>
            <a:r>
              <a:rPr lang="en-US" sz="900" b="1" baseline="60000">
                <a:solidFill>
                  <a:srgbClr val="222222"/>
                </a:solidFill>
                <a:latin typeface="+mj-lt"/>
                <a:cs typeface="Arial" panose="020B0604020202020204" pitchFamily="34" charset="0"/>
              </a:rPr>
              <a:t>1</a:t>
            </a:r>
            <a:r>
              <a:rPr lang="en-US" altLang="en-US" sz="900">
                <a:solidFill>
                  <a:srgbClr val="222222"/>
                </a:solidFill>
                <a:latin typeface="+mj-lt"/>
                <a:cs typeface="Helvetica"/>
              </a:rPr>
              <a:t> Qualified tax-free distributions on the earnings from Roth occur after the participant reaches age 59½ OR on account of the participant’s death or disability AND after the participant has held the account for at least five years.</a:t>
            </a:r>
          </a:p>
        </p:txBody>
      </p:sp>
      <p:grpSp>
        <p:nvGrpSpPr>
          <p:cNvPr id="10" name="Group 9">
            <a:extLst>
              <a:ext uri="{FF2B5EF4-FFF2-40B4-BE49-F238E27FC236}">
                <a16:creationId xmlns:a16="http://schemas.microsoft.com/office/drawing/2014/main" id="{633E7E2C-13D3-03E3-6273-0A8425902865}"/>
              </a:ext>
            </a:extLst>
          </p:cNvPr>
          <p:cNvGrpSpPr/>
          <p:nvPr/>
        </p:nvGrpSpPr>
        <p:grpSpPr>
          <a:xfrm>
            <a:off x="1192792" y="4213273"/>
            <a:ext cx="6683374" cy="415853"/>
            <a:chOff x="8068" y="3148094"/>
            <a:chExt cx="6122321" cy="415853"/>
          </a:xfrm>
        </p:grpSpPr>
        <p:sp>
          <p:nvSpPr>
            <p:cNvPr id="11" name="Rectangle 10">
              <a:extLst>
                <a:ext uri="{FF2B5EF4-FFF2-40B4-BE49-F238E27FC236}">
                  <a16:creationId xmlns:a16="http://schemas.microsoft.com/office/drawing/2014/main" id="{ADB00FF5-F1F8-011E-79E1-94BA365D661E}"/>
                </a:ext>
              </a:extLst>
            </p:cNvPr>
            <p:cNvSpPr/>
            <p:nvPr/>
          </p:nvSpPr>
          <p:spPr>
            <a:xfrm>
              <a:off x="8068" y="3148094"/>
              <a:ext cx="6122321" cy="415853"/>
            </a:xfrm>
            <a:prstGeom prst="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85783">
                <a:spcAft>
                  <a:spcPts val="1200"/>
                </a:spcAft>
              </a:pPr>
              <a:endParaRPr lang="en-US" sz="1100">
                <a:solidFill>
                  <a:srgbClr val="222222"/>
                </a:solidFill>
                <a:latin typeface="Taub Sans"/>
                <a:cs typeface="Helvetica"/>
              </a:endParaRPr>
            </a:p>
          </p:txBody>
        </p:sp>
        <p:sp>
          <p:nvSpPr>
            <p:cNvPr id="12" name="TextBox 11">
              <a:extLst>
                <a:ext uri="{FF2B5EF4-FFF2-40B4-BE49-F238E27FC236}">
                  <a16:creationId xmlns:a16="http://schemas.microsoft.com/office/drawing/2014/main" id="{2526F6F5-7F39-41B6-0861-0F86FCF8C79A}"/>
                </a:ext>
              </a:extLst>
            </p:cNvPr>
            <p:cNvSpPr txBox="1"/>
            <p:nvPr/>
          </p:nvSpPr>
          <p:spPr>
            <a:xfrm>
              <a:off x="1637734" y="3225318"/>
              <a:ext cx="3883742" cy="276999"/>
            </a:xfrm>
            <a:prstGeom prst="rect">
              <a:avLst/>
            </a:prstGeom>
            <a:noFill/>
          </p:spPr>
          <p:txBody>
            <a:bodyPr wrap="square" lIns="0" tIns="0" rIns="0" bIns="0" rtlCol="0">
              <a:spAutoFit/>
            </a:bodyPr>
            <a:lstStyle/>
            <a:p>
              <a:pPr defTabSz="685783">
                <a:spcAft>
                  <a:spcPts val="1200"/>
                </a:spcAft>
                <a:buClr>
                  <a:srgbClr val="D0271D"/>
                </a:buClr>
              </a:pPr>
              <a:r>
                <a:rPr lang="en-US" dirty="0">
                  <a:solidFill>
                    <a:srgbClr val="FFFFFF"/>
                  </a:solidFill>
                  <a:latin typeface="+mj-lt"/>
                  <a:cs typeface="Helvetica"/>
                </a:rPr>
                <a:t>2025 Annual IRS Limit = $23,500</a:t>
              </a:r>
            </a:p>
          </p:txBody>
        </p:sp>
      </p:grpSp>
      <p:sp>
        <p:nvSpPr>
          <p:cNvPr id="13" name="Content Placeholder 5">
            <a:extLst>
              <a:ext uri="{FF2B5EF4-FFF2-40B4-BE49-F238E27FC236}">
                <a16:creationId xmlns:a16="http://schemas.microsoft.com/office/drawing/2014/main" id="{9A93F4DE-2EB3-5806-B811-DB468B2C20B5}"/>
              </a:ext>
            </a:extLst>
          </p:cNvPr>
          <p:cNvSpPr txBox="1">
            <a:spLocks/>
          </p:cNvSpPr>
          <p:nvPr/>
        </p:nvSpPr>
        <p:spPr>
          <a:xfrm>
            <a:off x="1613297" y="4914581"/>
            <a:ext cx="2181070" cy="230167"/>
          </a:xfrm>
          <a:prstGeom prst="rect">
            <a:avLst/>
          </a:prstGeom>
        </p:spPr>
        <p:txBody>
          <a:bodyPr/>
          <a:lstStyle>
            <a:lvl1pPr marL="0" indent="0" algn="l" defTabSz="514350" rtl="0" eaLnBrk="1" latinLnBrk="0" hangingPunct="1">
              <a:lnSpc>
                <a:spcPct val="100000"/>
              </a:lnSpc>
              <a:spcBef>
                <a:spcPts val="0"/>
              </a:spcBef>
              <a:spcAft>
                <a:spcPts val="1200"/>
              </a:spcAft>
              <a:buFont typeface="Arial" panose="020B0604020202020204" pitchFamily="34" charset="0"/>
              <a:buNone/>
              <a:defRPr sz="1100" kern="1200">
                <a:solidFill>
                  <a:schemeClr val="tx1"/>
                </a:solidFill>
                <a:latin typeface="+mn-lt"/>
                <a:ea typeface="+mn-ea"/>
                <a:cs typeface="+mn-cs"/>
              </a:defRPr>
            </a:lvl1pPr>
            <a:lvl2pPr marL="114300" indent="-114300" algn="l" defTabSz="514350" rtl="0" eaLnBrk="1" latinLnBrk="0" hangingPunct="1">
              <a:lnSpc>
                <a:spcPct val="100000"/>
              </a:lnSpc>
              <a:spcBef>
                <a:spcPts val="0"/>
              </a:spcBef>
              <a:spcAft>
                <a:spcPts val="600"/>
              </a:spcAft>
              <a:buClr>
                <a:schemeClr val="accent1"/>
              </a:buClr>
              <a:buFont typeface="Arial" panose="020B0604020202020204" pitchFamily="34" charset="0"/>
              <a:buChar char="•"/>
              <a:defRPr sz="1100" kern="1200">
                <a:solidFill>
                  <a:schemeClr val="tx1"/>
                </a:solidFill>
                <a:latin typeface="+mn-lt"/>
                <a:ea typeface="+mn-ea"/>
                <a:cs typeface="+mn-cs"/>
              </a:defRPr>
            </a:lvl2pPr>
            <a:lvl3pPr marL="228600" indent="-114300" algn="l" defTabSz="514350" rtl="0" eaLnBrk="1" latinLnBrk="0" hangingPunct="1">
              <a:lnSpc>
                <a:spcPct val="100000"/>
              </a:lnSpc>
              <a:spcBef>
                <a:spcPts val="0"/>
              </a:spcBef>
              <a:spcAft>
                <a:spcPts val="600"/>
              </a:spcAft>
              <a:buClr>
                <a:schemeClr val="accent1"/>
              </a:buClr>
              <a:buFont typeface="Taub Sans" pitchFamily="2" charset="0"/>
              <a:buChar char="◦"/>
              <a:tabLst/>
              <a:defRPr sz="1100" kern="1200">
                <a:solidFill>
                  <a:schemeClr val="tx1"/>
                </a:solidFill>
                <a:latin typeface="+mn-lt"/>
                <a:ea typeface="+mn-ea"/>
                <a:cs typeface="+mn-cs"/>
              </a:defRPr>
            </a:lvl3pPr>
            <a:lvl4pPr marL="0" indent="0" algn="l" defTabSz="514350" rtl="0" eaLnBrk="1" latinLnBrk="0" hangingPunct="1">
              <a:lnSpc>
                <a:spcPct val="100000"/>
              </a:lnSpc>
              <a:spcBef>
                <a:spcPts val="600"/>
              </a:spcBef>
              <a:spcAft>
                <a:spcPts val="1200"/>
              </a:spcAft>
              <a:buFont typeface="Arial" panose="020B0604020202020204" pitchFamily="34" charset="0"/>
              <a:buNone/>
              <a:defRPr sz="1600" kern="1200">
                <a:solidFill>
                  <a:schemeClr val="tx1"/>
                </a:solidFill>
                <a:latin typeface="+mn-lt"/>
                <a:ea typeface="+mn-ea"/>
                <a:cs typeface="+mn-cs"/>
              </a:defRPr>
            </a:lvl4pPr>
            <a:lvl5pPr marL="0" indent="0" algn="l" defTabSz="514350" rtl="0" eaLnBrk="1" latinLnBrk="0" hangingPunct="1">
              <a:lnSpc>
                <a:spcPct val="100000"/>
              </a:lnSpc>
              <a:spcBef>
                <a:spcPts val="0"/>
              </a:spcBef>
              <a:spcAft>
                <a:spcPts val="600"/>
              </a:spcAft>
              <a:buFont typeface="Arial" panose="020B0604020202020204" pitchFamily="34" charset="0"/>
              <a:buNone/>
              <a:defRPr sz="600"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pPr defTabSz="514337"/>
            <a:r>
              <a:rPr lang="en-US" sz="1400" b="1">
                <a:solidFill>
                  <a:srgbClr val="222222"/>
                </a:solidFill>
                <a:latin typeface="+mj-lt"/>
                <a:cs typeface="Helvetica"/>
              </a:rPr>
              <a:t>Catch-up contributions</a:t>
            </a:r>
          </a:p>
        </p:txBody>
      </p:sp>
      <p:sp>
        <p:nvSpPr>
          <p:cNvPr id="14" name="Content Placeholder 10">
            <a:extLst>
              <a:ext uri="{FF2B5EF4-FFF2-40B4-BE49-F238E27FC236}">
                <a16:creationId xmlns:a16="http://schemas.microsoft.com/office/drawing/2014/main" id="{B0B2103D-EA34-4BEA-5BBF-BCAC38F54F71}"/>
              </a:ext>
            </a:extLst>
          </p:cNvPr>
          <p:cNvSpPr txBox="1">
            <a:spLocks/>
          </p:cNvSpPr>
          <p:nvPr/>
        </p:nvSpPr>
        <p:spPr>
          <a:xfrm>
            <a:off x="4085192" y="4703037"/>
            <a:ext cx="3501631" cy="1444462"/>
          </a:xfrm>
          <a:prstGeom prst="rect">
            <a:avLst/>
          </a:prstGeom>
        </p:spPr>
        <p:txBody>
          <a:bodyPr vert="horz" wrap="square" lIns="0" tIns="0" rIns="0" bIns="0" rtlCol="0">
            <a:noAutofit/>
          </a:bodyPr>
          <a:lstStyle>
            <a:lvl1pPr marL="0" indent="0" algn="l" defTabSz="514350" rtl="0" eaLnBrk="1" latinLnBrk="0" hangingPunct="1">
              <a:lnSpc>
                <a:spcPct val="100000"/>
              </a:lnSpc>
              <a:spcBef>
                <a:spcPts val="600"/>
              </a:spcBef>
              <a:spcAft>
                <a:spcPts val="1200"/>
              </a:spcAft>
              <a:buFont typeface="Arial" panose="020B0604020202020204" pitchFamily="34" charset="0"/>
              <a:buNone/>
              <a:defRPr sz="1100" kern="1200">
                <a:solidFill>
                  <a:schemeClr val="tx1"/>
                </a:solidFill>
                <a:latin typeface="+mn-lt"/>
                <a:ea typeface="+mn-ea"/>
                <a:cs typeface="+mn-cs"/>
              </a:defRPr>
            </a:lvl1pPr>
            <a:lvl2pPr marL="114300" indent="-114300" algn="l" defTabSz="514350" rtl="0" eaLnBrk="1" latinLnBrk="0" hangingPunct="1">
              <a:lnSpc>
                <a:spcPct val="100000"/>
              </a:lnSpc>
              <a:spcBef>
                <a:spcPts val="0"/>
              </a:spcBef>
              <a:spcAft>
                <a:spcPts val="600"/>
              </a:spcAft>
              <a:buClr>
                <a:schemeClr val="accent1"/>
              </a:buClr>
              <a:buFont typeface="Arial" panose="020B0604020202020204" pitchFamily="34" charset="0"/>
              <a:buChar char="•"/>
              <a:defRPr sz="1100" kern="1200">
                <a:solidFill>
                  <a:schemeClr val="tx1"/>
                </a:solidFill>
                <a:latin typeface="+mn-lt"/>
                <a:ea typeface="+mn-ea"/>
                <a:cs typeface="+mn-cs"/>
              </a:defRPr>
            </a:lvl2pPr>
            <a:lvl3pPr marL="228600" indent="-114300" algn="l" defTabSz="514350" rtl="0" eaLnBrk="1" latinLnBrk="0" hangingPunct="1">
              <a:lnSpc>
                <a:spcPct val="100000"/>
              </a:lnSpc>
              <a:spcBef>
                <a:spcPts val="0"/>
              </a:spcBef>
              <a:spcAft>
                <a:spcPts val="600"/>
              </a:spcAft>
              <a:buClr>
                <a:schemeClr val="accent1"/>
              </a:buClr>
              <a:buFont typeface="Taub Sans" pitchFamily="2" charset="0"/>
              <a:buChar char="◦"/>
              <a:tabLst/>
              <a:defRPr sz="1100" kern="1200">
                <a:solidFill>
                  <a:schemeClr val="tx1"/>
                </a:solidFill>
                <a:latin typeface="+mn-lt"/>
                <a:ea typeface="+mn-ea"/>
                <a:cs typeface="+mn-cs"/>
              </a:defRPr>
            </a:lvl3pPr>
            <a:lvl4pPr marL="342900" indent="-114300" algn="l" defTabSz="514350" rtl="0" eaLnBrk="1" latinLnBrk="0" hangingPunct="1">
              <a:lnSpc>
                <a:spcPct val="100000"/>
              </a:lnSpc>
              <a:spcBef>
                <a:spcPts val="0"/>
              </a:spcBef>
              <a:spcAft>
                <a:spcPts val="600"/>
              </a:spcAft>
              <a:buClr>
                <a:schemeClr val="accent1"/>
              </a:buClr>
              <a:buFont typeface="Arial" panose="020B0604020202020204" pitchFamily="34" charset="0"/>
              <a:buChar char="•"/>
              <a:defRPr sz="1100" kern="1200">
                <a:solidFill>
                  <a:schemeClr val="tx1"/>
                </a:solidFill>
                <a:latin typeface="+mn-lt"/>
                <a:ea typeface="+mn-ea"/>
                <a:cs typeface="+mn-cs"/>
              </a:defRPr>
            </a:lvl4pPr>
            <a:lvl5pPr marL="457200" indent="-114300" algn="l" defTabSz="514350" rtl="0" eaLnBrk="1" latinLnBrk="0" hangingPunct="1">
              <a:lnSpc>
                <a:spcPct val="100000"/>
              </a:lnSpc>
              <a:spcBef>
                <a:spcPts val="0"/>
              </a:spcBef>
              <a:spcAft>
                <a:spcPts val="600"/>
              </a:spcAft>
              <a:buClr>
                <a:schemeClr val="accent1"/>
              </a:buClr>
              <a:buFont typeface="Taub Sans" pitchFamily="2" charset="0"/>
              <a:buChar char="◦"/>
              <a:tabLst/>
              <a:defRPr sz="1100"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a:lstStyle>
          <a:p>
            <a:pPr marL="114297" lvl="1" indent="-114297" defTabSz="514337">
              <a:buClr>
                <a:srgbClr val="D0271D"/>
              </a:buClr>
            </a:pPr>
            <a:r>
              <a:rPr lang="en-US" dirty="0">
                <a:solidFill>
                  <a:srgbClr val="222222"/>
                </a:solidFill>
                <a:latin typeface="+mj-lt"/>
                <a:cs typeface="Helvetica"/>
              </a:rPr>
              <a:t>Made either pre-tax or Roth</a:t>
            </a:r>
          </a:p>
          <a:p>
            <a:pPr marL="114297" lvl="1" indent="-114297" defTabSz="514337">
              <a:buClr>
                <a:srgbClr val="D0271D"/>
              </a:buClr>
            </a:pPr>
            <a:r>
              <a:rPr lang="en-US" dirty="0">
                <a:solidFill>
                  <a:srgbClr val="222222"/>
                </a:solidFill>
                <a:latin typeface="+mj-lt"/>
                <a:cs typeface="Helvetica"/>
              </a:rPr>
              <a:t>Must be 50 or older by the close of calendar year</a:t>
            </a:r>
          </a:p>
          <a:p>
            <a:pPr marL="114297" lvl="1" indent="-114297" defTabSz="514337">
              <a:buClr>
                <a:srgbClr val="D0271D"/>
              </a:buClr>
            </a:pPr>
            <a:r>
              <a:rPr lang="en-US" dirty="0">
                <a:solidFill>
                  <a:srgbClr val="222222"/>
                </a:solidFill>
                <a:latin typeface="+mj-lt"/>
                <a:cs typeface="Helvetica"/>
              </a:rPr>
              <a:t>Growth is tax-deferred</a:t>
            </a:r>
          </a:p>
          <a:p>
            <a:pPr marL="114297" lvl="1" indent="-114297" defTabSz="514337">
              <a:buClr>
                <a:srgbClr val="D0271D"/>
              </a:buClr>
            </a:pPr>
            <a:r>
              <a:rPr lang="en-US" dirty="0">
                <a:solidFill>
                  <a:srgbClr val="222222"/>
                </a:solidFill>
                <a:latin typeface="+mj-lt"/>
                <a:cs typeface="Helvetica"/>
              </a:rPr>
              <a:t>2025 Annual IRS Limit = $7,500</a:t>
            </a:r>
          </a:p>
          <a:p>
            <a:pPr marL="114297" lvl="1" indent="-114297" defTabSz="514337">
              <a:buClr>
                <a:srgbClr val="D0271D"/>
              </a:buClr>
            </a:pPr>
            <a:r>
              <a:rPr lang="en-US" dirty="0">
                <a:solidFill>
                  <a:srgbClr val="222222"/>
                </a:solidFill>
                <a:latin typeface="+mj-lt"/>
                <a:cs typeface="Helvetica"/>
              </a:rPr>
              <a:t>Super Catch up for ages 60-63 </a:t>
            </a:r>
            <a:r>
              <a:rPr lang="en-US" dirty="0" err="1">
                <a:solidFill>
                  <a:srgbClr val="222222"/>
                </a:solidFill>
                <a:latin typeface="+mj-lt"/>
                <a:cs typeface="Helvetica"/>
              </a:rPr>
              <a:t>add’l</a:t>
            </a:r>
            <a:r>
              <a:rPr lang="en-US" dirty="0">
                <a:solidFill>
                  <a:srgbClr val="222222"/>
                </a:solidFill>
                <a:latin typeface="+mj-lt"/>
                <a:cs typeface="Helvetica"/>
              </a:rPr>
              <a:t> = $3,750</a:t>
            </a:r>
          </a:p>
          <a:p>
            <a:pPr marL="114297" lvl="1" indent="-114297" defTabSz="514337">
              <a:buClr>
                <a:srgbClr val="D0271D"/>
              </a:buClr>
            </a:pPr>
            <a:r>
              <a:rPr lang="en-US" dirty="0">
                <a:solidFill>
                  <a:srgbClr val="222222"/>
                </a:solidFill>
                <a:latin typeface="+mj-lt"/>
                <a:cs typeface="Helvetica"/>
              </a:rPr>
              <a:t>TOTAL =$34,750</a:t>
            </a:r>
          </a:p>
        </p:txBody>
      </p:sp>
      <p:sp>
        <p:nvSpPr>
          <p:cNvPr id="4" name="TextBox 4"/>
          <p:cNvSpPr txBox="1"/>
          <p:nvPr/>
        </p:nvSpPr>
        <p:spPr>
          <a:xfrm>
            <a:off x="0" y="0"/>
            <a:ext cx="0" cy="0"/>
          </a:xfrm>
          <a:prstGeom prst="rect">
            <a:avLst/>
          </a:prstGeom>
        </p:spPr>
        <p:txBody>
          <a:bodyPr rtlCol="0" anchor="t">
            <a:noAutofit/>
          </a:bodyPr>
          <a:lstStyle/>
          <a:p>
            <a:pPr algn="l">
              <a:defRPr/>
            </a:pPr>
            <a:endParaRPr lang="en-US" sz="1100"/>
          </a:p>
          <a:p>
            <a:r>
              <a:rPr lang="en-US" sz="100"/>
              <a:t>ADMASTER-STAMP!20240523-3593441-11436837</a:t>
            </a:r>
          </a:p>
        </p:txBody>
      </p:sp>
      <p:sp>
        <p:nvSpPr>
          <p:cNvPr id="6" name="TextBox 6"/>
          <p:cNvSpPr txBox="1"/>
          <p:nvPr/>
        </p:nvSpPr>
        <p:spPr>
          <a:xfrm>
            <a:off x="6400800" y="6019800"/>
            <a:ext cx="3810000" cy="243324"/>
          </a:xfrm>
          <a:prstGeom prst="rect">
            <a:avLst/>
          </a:prstGeom>
        </p:spPr>
        <p:txBody>
          <a:bodyPr lIns="0" tIns="0" rIns="0" bIns="0" rtlCol="0" anchor="t" anchorCtr="0">
            <a:noAutofit/>
          </a:bodyPr>
          <a:lstStyle/>
          <a:p>
            <a:pPr algn="l">
              <a:defRPr/>
            </a:pPr>
            <a:r>
              <a:rPr lang="en-US" sz="1200" b="0" i="0">
                <a:solidFill>
                  <a:srgbClr val="000000"/>
                </a:solidFill>
                <a:latin typeface="Courier"/>
              </a:rPr>
              <a:t>20240523-3593441-11436837</a:t>
            </a:r>
            <a:endParaRPr lang="en-US"/>
          </a:p>
        </p:txBody>
      </p:sp>
    </p:spTree>
    <p:extLst>
      <p:ext uri="{BB962C8B-B14F-4D97-AF65-F5344CB8AC3E}">
        <p14:creationId xmlns:p14="http://schemas.microsoft.com/office/powerpoint/2010/main" val="3623673929"/>
      </p:ext>
    </p:extLst>
  </p:cSld>
  <p:clrMapOvr>
    <a:masterClrMapping/>
  </p:clrMapOvr>
</p:sld>
</file>

<file path=ppt/theme/theme1.xml><?xml version="1.0" encoding="utf-8"?>
<a:theme xmlns:a="http://schemas.openxmlformats.org/drawingml/2006/main" name="Office Theme">
  <a:themeElements>
    <a:clrScheme name="Custom 33">
      <a:dk1>
        <a:srgbClr val="F58000"/>
      </a:dk1>
      <a:lt1>
        <a:srgbClr val="FFFFFF"/>
      </a:lt1>
      <a:dk2>
        <a:srgbClr val="6E6E6E"/>
      </a:dk2>
      <a:lt2>
        <a:srgbClr val="FFFFFF"/>
      </a:lt2>
      <a:accent1>
        <a:srgbClr val="F58000"/>
      </a:accent1>
      <a:accent2>
        <a:srgbClr val="E9691F"/>
      </a:accent2>
      <a:accent3>
        <a:srgbClr val="FEC500"/>
      </a:accent3>
      <a:accent4>
        <a:srgbClr val="B73F7C"/>
      </a:accent4>
      <a:accent5>
        <a:srgbClr val="551B57"/>
      </a:accent5>
      <a:accent6>
        <a:srgbClr val="14597B"/>
      </a:accent6>
      <a:hlink>
        <a:srgbClr val="0097A9"/>
      </a:hlink>
      <a:folHlink>
        <a:srgbClr val="76C5E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ver">
  <a:themeElements>
    <a:clrScheme name="Custom 1">
      <a:dk1>
        <a:sysClr val="windowText" lastClr="000000"/>
      </a:dk1>
      <a:lt1>
        <a:sysClr val="window" lastClr="FFFFFF"/>
      </a:lt1>
      <a:dk2>
        <a:srgbClr val="F58000"/>
      </a:dk2>
      <a:lt2>
        <a:srgbClr val="6E6E6E"/>
      </a:lt2>
      <a:accent1>
        <a:srgbClr val="F58000"/>
      </a:accent1>
      <a:accent2>
        <a:srgbClr val="FFC700"/>
      </a:accent2>
      <a:accent3>
        <a:srgbClr val="D75426"/>
      </a:accent3>
      <a:accent4>
        <a:srgbClr val="B73F7C"/>
      </a:accent4>
      <a:accent5>
        <a:srgbClr val="551B57"/>
      </a:accent5>
      <a:accent6>
        <a:srgbClr val="76C5E4"/>
      </a:accent6>
      <a:hlink>
        <a:srgbClr val="145A7B"/>
      </a:hlink>
      <a:folHlink>
        <a:srgbClr val="9AC1A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over">
  <a:themeElements>
    <a:clrScheme name="Custom 1">
      <a:dk1>
        <a:sysClr val="windowText" lastClr="000000"/>
      </a:dk1>
      <a:lt1>
        <a:sysClr val="window" lastClr="FFFFFF"/>
      </a:lt1>
      <a:dk2>
        <a:srgbClr val="F58000"/>
      </a:dk2>
      <a:lt2>
        <a:srgbClr val="6E6E6E"/>
      </a:lt2>
      <a:accent1>
        <a:srgbClr val="F58000"/>
      </a:accent1>
      <a:accent2>
        <a:srgbClr val="FFC700"/>
      </a:accent2>
      <a:accent3>
        <a:srgbClr val="D75426"/>
      </a:accent3>
      <a:accent4>
        <a:srgbClr val="B73F7C"/>
      </a:accent4>
      <a:accent5>
        <a:srgbClr val="551B57"/>
      </a:accent5>
      <a:accent6>
        <a:srgbClr val="76C5E4"/>
      </a:accent6>
      <a:hlink>
        <a:srgbClr val="145A7B"/>
      </a:hlink>
      <a:folHlink>
        <a:srgbClr val="9AC1A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Office Theme">
  <a:themeElements>
    <a:clrScheme name="Custom 33">
      <a:dk1>
        <a:srgbClr val="F58000"/>
      </a:dk1>
      <a:lt1>
        <a:srgbClr val="FFFFFF"/>
      </a:lt1>
      <a:dk2>
        <a:srgbClr val="6E6E6E"/>
      </a:dk2>
      <a:lt2>
        <a:srgbClr val="FFFFFF"/>
      </a:lt2>
      <a:accent1>
        <a:srgbClr val="F58000"/>
      </a:accent1>
      <a:accent2>
        <a:srgbClr val="E9691F"/>
      </a:accent2>
      <a:accent3>
        <a:srgbClr val="FEC500"/>
      </a:accent3>
      <a:accent4>
        <a:srgbClr val="B73F7C"/>
      </a:accent4>
      <a:accent5>
        <a:srgbClr val="551B57"/>
      </a:accent5>
      <a:accent6>
        <a:srgbClr val="14597B"/>
      </a:accent6>
      <a:hlink>
        <a:srgbClr val="0097A9"/>
      </a:hlink>
      <a:folHlink>
        <a:srgbClr val="76C5E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Theme">
  <a:themeElements>
    <a:clrScheme name="Custom 33">
      <a:dk1>
        <a:srgbClr val="F58000"/>
      </a:dk1>
      <a:lt1>
        <a:srgbClr val="FFFFFF"/>
      </a:lt1>
      <a:dk2>
        <a:srgbClr val="6E6E6E"/>
      </a:dk2>
      <a:lt2>
        <a:srgbClr val="FFFFFF"/>
      </a:lt2>
      <a:accent1>
        <a:srgbClr val="F58000"/>
      </a:accent1>
      <a:accent2>
        <a:srgbClr val="E9691F"/>
      </a:accent2>
      <a:accent3>
        <a:srgbClr val="FEC500"/>
      </a:accent3>
      <a:accent4>
        <a:srgbClr val="B73F7C"/>
      </a:accent4>
      <a:accent5>
        <a:srgbClr val="551B57"/>
      </a:accent5>
      <a:accent6>
        <a:srgbClr val="14597B"/>
      </a:accent6>
      <a:hlink>
        <a:srgbClr val="0097A9"/>
      </a:hlink>
      <a:folHlink>
        <a:srgbClr val="76C5E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9B207AD6F59154C8C4F4232962D442E" ma:contentTypeVersion="7" ma:contentTypeDescription="Create a new document." ma:contentTypeScope="" ma:versionID="06ab527aee69551d34a006c1840981b0">
  <xsd:schema xmlns:xsd="http://www.w3.org/2001/XMLSchema" xmlns:xs="http://www.w3.org/2001/XMLSchema" xmlns:p="http://schemas.microsoft.com/office/2006/metadata/properties" xmlns:ns2="e16ff7e7-6bb9-4a83-8eef-2494765cb824" targetNamespace="http://schemas.microsoft.com/office/2006/metadata/properties" ma:root="true" ma:fieldsID="26aedafa6c4d7754f1053203731a7954" ns2:_="">
    <xsd:import namespace="e16ff7e7-6bb9-4a83-8eef-2494765cb82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6ff7e7-6bb9-4a83-8eef-2494765cb82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0.xml><?xml version="1.0" encoding="utf-8"?>
<VariableListDefinition name="System" displayName="System" id="1653a36d-43f5-418a-8e12-db0c77809d4b" isdomainofvalue="False" dataSourceId="f04a543a-d42c-4339-aad8-ff97f6ea2895"/>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VariableListDefinition name="AD_HOC" displayName="AD_HOC" id="2bc1eff3-19df-48e4-98f8-47564d766a2c" isdomainofvalue="False" dataSourceId="43a4a502-8d97-4c02-9d1a-62fe592c1dc2"/>
</file>

<file path=customXml/item5.xml><?xml version="1.0" encoding="utf-8"?>
<VariableList UniqueId="34fa27dd-bdb0-4269-b839-7c2b096c8441" Name="Computed" ContentType="XML" MajorVersion="0" MinorVersion="1" isLocalCopy="False" IsBaseObject="False" DataSourceId="eb985926-d44d-4baa-ad2a-4e354404edc1" DataSourceMajorVersion="0" DataSourceMinorVersion="1"/>
</file>

<file path=customXml/item6.xml><?xml version="1.0" encoding="utf-8"?>
<VariableListDefinition name="Computed" displayName="Computed" id="34fa27dd-bdb0-4269-b839-7c2b096c8441" isdomainofvalue="False" dataSourceId="eb985926-d44d-4baa-ad2a-4e354404edc1"/>
</file>

<file path=customXml/item7.xml><?xml version="1.0" encoding="utf-8"?>
<AllExternalAdhocVariableMappings/>
</file>

<file path=customXml/item8.xml><?xml version="1.0" encoding="utf-8"?>
<VariableList UniqueId="2bc1eff3-19df-48e4-98f8-47564d766a2c" Name="AD_HOC" ContentType="XML" MajorVersion="0" MinorVersion="1" isLocalCopy="False" IsBaseObject="False" DataSourceId="43a4a502-8d97-4c02-9d1a-62fe592c1dc2" DataSourceMajorVersion="0" DataSourceMinorVersion="1"/>
</file>

<file path=customXml/item9.xml><?xml version="1.0" encoding="utf-8"?>
<VariableList UniqueId="1653a36d-43f5-418a-8e12-db0c77809d4b" Name="System" ContentType="XML" MajorVersion="0" MinorVersion="1" isLocalCopy="False" IsBaseObject="False" DataSourceId="f04a543a-d42c-4339-aad8-ff97f6ea2895" DataSourceMajorVersion="0" DataSourceMinorVersion="1"/>
</file>

<file path=customXml/itemProps1.xml><?xml version="1.0" encoding="utf-8"?>
<ds:datastoreItem xmlns:ds="http://schemas.openxmlformats.org/officeDocument/2006/customXml" ds:itemID="{12B96756-9899-47DE-9B37-860D11F20708}"/>
</file>

<file path=customXml/itemProps10.xml><?xml version="1.0" encoding="utf-8"?>
<ds:datastoreItem xmlns:ds="http://schemas.openxmlformats.org/officeDocument/2006/customXml" ds:itemID="{BC2CEB64-8F91-44CD-BF05-37780E2D94E4}">
  <ds:schemaRefs/>
</ds:datastoreItem>
</file>

<file path=customXml/itemProps2.xml><?xml version="1.0" encoding="utf-8"?>
<ds:datastoreItem xmlns:ds="http://schemas.openxmlformats.org/officeDocument/2006/customXml" ds:itemID="{B81DC86F-3586-4709-A74F-D134CC38C2C9}">
  <ds:schemaRefs>
    <ds:schemaRef ds:uri="70783467-c526-4b52-8834-6ac0f3bd9bff"/>
    <ds:schemaRef ds:uri="aee15b4b-3878-4992-91c3-c0f2edd4cdba"/>
    <ds:schemaRef ds:uri="f47b868b-10e4-4947-8036-c96a80aba46f"/>
    <ds:schemaRef ds:uri="http://schemas.microsoft.com/office/2006/metadata/properties"/>
    <ds:schemaRef ds:uri="http://schemas.microsoft.com/office/infopath/2007/PartnerControls"/>
    <ds:schemaRef ds:uri="http://schemas.microsoft.com/sharepoint/v4"/>
  </ds:schemaRefs>
</ds:datastoreItem>
</file>

<file path=customXml/itemProps3.xml><?xml version="1.0" encoding="utf-8"?>
<ds:datastoreItem xmlns:ds="http://schemas.openxmlformats.org/officeDocument/2006/customXml" ds:itemID="{12133870-C8C7-4272-B631-B8AB2D563038}">
  <ds:schemaRefs>
    <ds:schemaRef ds:uri="http://schemas.microsoft.com/sharepoint/v3/contenttype/forms"/>
  </ds:schemaRefs>
</ds:datastoreItem>
</file>

<file path=customXml/itemProps4.xml><?xml version="1.0" encoding="utf-8"?>
<ds:datastoreItem xmlns:ds="http://schemas.openxmlformats.org/officeDocument/2006/customXml" ds:itemID="{323F984B-B2AB-4049-9BE2-988F01A075E7}">
  <ds:schemaRefs/>
</ds:datastoreItem>
</file>

<file path=customXml/itemProps5.xml><?xml version="1.0" encoding="utf-8"?>
<ds:datastoreItem xmlns:ds="http://schemas.openxmlformats.org/officeDocument/2006/customXml" ds:itemID="{BEF3F109-D2E5-4F55-BA08-3EA6CCB214D4}">
  <ds:schemaRefs/>
</ds:datastoreItem>
</file>

<file path=customXml/itemProps6.xml><?xml version="1.0" encoding="utf-8"?>
<ds:datastoreItem xmlns:ds="http://schemas.openxmlformats.org/officeDocument/2006/customXml" ds:itemID="{09B1F077-F38B-420A-B52D-3C3BAA5BFFB3}">
  <ds:schemaRefs/>
</ds:datastoreItem>
</file>

<file path=customXml/itemProps7.xml><?xml version="1.0" encoding="utf-8"?>
<ds:datastoreItem xmlns:ds="http://schemas.openxmlformats.org/officeDocument/2006/customXml" ds:itemID="{9729F7DF-B6C7-415D-9FCA-DCF4E10E9FF2}">
  <ds:schemaRefs/>
</ds:datastoreItem>
</file>

<file path=customXml/itemProps8.xml><?xml version="1.0" encoding="utf-8"?>
<ds:datastoreItem xmlns:ds="http://schemas.openxmlformats.org/officeDocument/2006/customXml" ds:itemID="{5DAEA5C0-542F-4577-BA52-FE88C6F2AED8}">
  <ds:schemaRefs/>
</ds:datastoreItem>
</file>

<file path=customXml/itemProps9.xml><?xml version="1.0" encoding="utf-8"?>
<ds:datastoreItem xmlns:ds="http://schemas.openxmlformats.org/officeDocument/2006/customXml" ds:itemID="{AB7F17F0-B160-4552-AB33-2EBE40E40494}">
  <ds:schemaRefs/>
</ds:datastoreItem>
</file>

<file path=docProps/app.xml><?xml version="1.0" encoding="utf-8"?>
<Properties xmlns="http://schemas.openxmlformats.org/officeDocument/2006/extended-properties" xmlns:vt="http://schemas.openxmlformats.org/officeDocument/2006/docPropsVTypes">
  <Template/>
  <TotalTime>8</TotalTime>
  <Words>5767</Words>
  <Application>Microsoft Office PowerPoint</Application>
  <PresentationFormat>On-screen Show (4:3)</PresentationFormat>
  <Paragraphs>517</Paragraphs>
  <Slides>29</Slides>
  <Notes>28</Notes>
  <HiddenSlides>0</HiddenSlides>
  <MMClips>0</MMClips>
  <ScaleCrop>false</ScaleCrop>
  <HeadingPairs>
    <vt:vector size="6" baseType="variant">
      <vt:variant>
        <vt:lpstr>Fonts Used</vt:lpstr>
      </vt:variant>
      <vt:variant>
        <vt:i4>14</vt:i4>
      </vt:variant>
      <vt:variant>
        <vt:lpstr>Theme</vt:lpstr>
      </vt:variant>
      <vt:variant>
        <vt:i4>5</vt:i4>
      </vt:variant>
      <vt:variant>
        <vt:lpstr>Slide Titles</vt:lpstr>
      </vt:variant>
      <vt:variant>
        <vt:i4>29</vt:i4>
      </vt:variant>
    </vt:vector>
  </HeadingPairs>
  <TitlesOfParts>
    <vt:vector size="48" baseType="lpstr">
      <vt:lpstr>MS PGothic</vt:lpstr>
      <vt:lpstr>Arial</vt:lpstr>
      <vt:lpstr>Arial Regular</vt:lpstr>
      <vt:lpstr>Calibri</vt:lpstr>
      <vt:lpstr>Calibri Light</vt:lpstr>
      <vt:lpstr>Courier</vt:lpstr>
      <vt:lpstr>Gill Sans</vt:lpstr>
      <vt:lpstr>Proxima Nova</vt:lpstr>
      <vt:lpstr>Proxima Nova Lt</vt:lpstr>
      <vt:lpstr>Segoe UI</vt:lpstr>
      <vt:lpstr>Tahoma</vt:lpstr>
      <vt:lpstr>Taub Sans</vt:lpstr>
      <vt:lpstr>VoyaProximaNova</vt:lpstr>
      <vt:lpstr>Wingdings</vt:lpstr>
      <vt:lpstr>Office Theme</vt:lpstr>
      <vt:lpstr>Cover</vt:lpstr>
      <vt:lpstr>1_Cover</vt:lpstr>
      <vt:lpstr>1_Office Theme</vt:lpstr>
      <vt:lpstr>2_Office Theme</vt:lpstr>
      <vt:lpstr>PowerPoint Presentation</vt:lpstr>
      <vt:lpstr>PowerPoint Presentation</vt:lpstr>
      <vt:lpstr>Important Disclosures</vt:lpstr>
      <vt:lpstr>See saving for retirement in a whole new way</vt:lpstr>
      <vt:lpstr>Your retirement income sources</vt:lpstr>
      <vt:lpstr>PowerPoint Presentation</vt:lpstr>
      <vt:lpstr>How much should you save?</vt:lpstr>
      <vt:lpstr>How the plan works</vt:lpstr>
      <vt:lpstr>Employee Contributions</vt:lpstr>
      <vt:lpstr>PowerPoint Presentation</vt:lpstr>
      <vt:lpstr>How much should you save?</vt:lpstr>
      <vt:lpstr>PowerPoint Presentation</vt:lpstr>
      <vt:lpstr>Choosing investments</vt:lpstr>
      <vt:lpstr>PowerPoint Presentation</vt:lpstr>
      <vt:lpstr>Choosing investments</vt:lpstr>
      <vt:lpstr>Choosing investments</vt:lpstr>
      <vt:lpstr>Choosing investments</vt:lpstr>
      <vt:lpstr>Choosing investments</vt:lpstr>
      <vt:lpstr>Choosing investments</vt:lpstr>
      <vt:lpstr>Simplifying your savings</vt:lpstr>
      <vt:lpstr>The plan</vt:lpstr>
      <vt:lpstr>PowerPoint Presentation</vt:lpstr>
      <vt:lpstr>Now let’s talk about beneficiaries</vt:lpstr>
      <vt:lpstr>PowerPoint Presentation</vt:lpstr>
      <vt:lpstr>Voya Learn</vt:lpstr>
      <vt:lpstr>PowerPoint Presentation</vt:lpstr>
      <vt:lpstr>Online retirement participant experience</vt:lpstr>
      <vt:lpstr>PowerPoint Presentation</vt:lpstr>
      <vt:lpstr>Thank you</vt:lpstr>
    </vt:vector>
  </TitlesOfParts>
  <Company>ING</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bbynum</dc:creator>
  <cp:lastModifiedBy>Tami Swanson</cp:lastModifiedBy>
  <cp:revision>2</cp:revision>
  <cp:lastPrinted>2022-05-31T12:16:16Z</cp:lastPrinted>
  <dcterms:created xsi:type="dcterms:W3CDTF">2014-12-18T04:46:58Z</dcterms:created>
  <dcterms:modified xsi:type="dcterms:W3CDTF">2025-02-05T21:57:53Z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0x01010049B207AD6F59154C8C4F4232962D442E</vt:lpwstr>
  </property>
  <property fmtid="{D5CDD505-2E9C-101B-9397-08002B2CF9AE}" pid="3" name="MSIP_Label_a03dd4df-19b2-4daf-91f5-9ebdfbcb860d_Enabled">
    <vt:lpwstr>true</vt:lpwstr>
  </property>
  <property fmtid="{D5CDD505-2E9C-101B-9397-08002B2CF9AE}" pid="4" name="MSIP_Label_a03dd4df-19b2-4daf-91f5-9ebdfbcb860d_SetDate">
    <vt:lpwstr>2021-03-10T14:20:58Z</vt:lpwstr>
  </property>
  <property fmtid="{D5CDD505-2E9C-101B-9397-08002B2CF9AE}" pid="5" name="MSIP_Label_a03dd4df-19b2-4daf-91f5-9ebdfbcb860d_Method">
    <vt:lpwstr>Privileged</vt:lpwstr>
  </property>
  <property fmtid="{D5CDD505-2E9C-101B-9397-08002B2CF9AE}" pid="6" name="MSIP_Label_a03dd4df-19b2-4daf-91f5-9ebdfbcb860d_Name">
    <vt:lpwstr>C1 - Public</vt:lpwstr>
  </property>
  <property fmtid="{D5CDD505-2E9C-101B-9397-08002B2CF9AE}" pid="7" name="MSIP_Label_a03dd4df-19b2-4daf-91f5-9ebdfbcb860d_SiteId">
    <vt:lpwstr>e3054106-a46a-4dc0-b86d-2ba84a24cdc4</vt:lpwstr>
  </property>
  <property fmtid="{D5CDD505-2E9C-101B-9397-08002B2CF9AE}" pid="8" name="MSIP_Label_a03dd4df-19b2-4daf-91f5-9ebdfbcb860d_ActionId">
    <vt:lpwstr>557eb919-683f-4ccb-bddc-b81173549102</vt:lpwstr>
  </property>
  <property fmtid="{D5CDD505-2E9C-101B-9397-08002B2CF9AE}" pid="9" name="MSIP_Label_a03dd4df-19b2-4daf-91f5-9ebdfbcb860d_ContentBits">
    <vt:lpwstr>0</vt:lpwstr>
  </property>
  <property fmtid="{D5CDD505-2E9C-101B-9397-08002B2CF9AE}" pid="10" name="MediaServiceImageTags">
    <vt:lpwstr/>
  </property>
  <property fmtid="{D5CDD505-2E9C-101B-9397-08002B2CF9AE}" pid="11" name="xd_ProgID">
    <vt:lpwstr/>
  </property>
  <property fmtid="{D5CDD505-2E9C-101B-9397-08002B2CF9AE}" pid="12" name="_SourceUrl">
    <vt:lpwstr/>
  </property>
  <property fmtid="{D5CDD505-2E9C-101B-9397-08002B2CF9AE}" pid="13" name="_SharedFileIndex">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y fmtid="{D5CDD505-2E9C-101B-9397-08002B2CF9AE}" pid="18" name="xd_Signature">
    <vt:bool>false</vt:bool>
  </property>
</Properties>
</file>